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99" r:id="rId3"/>
    <p:sldId id="301" r:id="rId4"/>
    <p:sldId id="305" r:id="rId5"/>
    <p:sldId id="257" r:id="rId6"/>
    <p:sldId id="271" r:id="rId7"/>
    <p:sldId id="273" r:id="rId8"/>
    <p:sldId id="278" r:id="rId9"/>
    <p:sldId id="275" r:id="rId10"/>
    <p:sldId id="276" r:id="rId11"/>
    <p:sldId id="272" r:id="rId12"/>
    <p:sldId id="274" r:id="rId13"/>
    <p:sldId id="277" r:id="rId14"/>
    <p:sldId id="262" r:id="rId15"/>
    <p:sldId id="263" r:id="rId16"/>
    <p:sldId id="264" r:id="rId17"/>
    <p:sldId id="265" r:id="rId18"/>
    <p:sldId id="279" r:id="rId19"/>
    <p:sldId id="270" r:id="rId20"/>
    <p:sldId id="269" r:id="rId21"/>
    <p:sldId id="306" r:id="rId22"/>
    <p:sldId id="258" r:id="rId23"/>
    <p:sldId id="259" r:id="rId24"/>
    <p:sldId id="281" r:id="rId25"/>
    <p:sldId id="260" r:id="rId26"/>
    <p:sldId id="261" r:id="rId27"/>
    <p:sldId id="280" r:id="rId28"/>
    <p:sldId id="307" r:id="rId29"/>
    <p:sldId id="282" r:id="rId30"/>
    <p:sldId id="304" r:id="rId31"/>
    <p:sldId id="283" r:id="rId32"/>
    <p:sldId id="286" r:id="rId33"/>
    <p:sldId id="288" r:id="rId34"/>
    <p:sldId id="284" r:id="rId35"/>
    <p:sldId id="285" r:id="rId36"/>
    <p:sldId id="289" r:id="rId37"/>
    <p:sldId id="290" r:id="rId38"/>
    <p:sldId id="291" r:id="rId39"/>
    <p:sldId id="293" r:id="rId40"/>
    <p:sldId id="294" r:id="rId41"/>
    <p:sldId id="292" r:id="rId42"/>
    <p:sldId id="295" r:id="rId43"/>
    <p:sldId id="297" r:id="rId44"/>
    <p:sldId id="296" r:id="rId45"/>
    <p:sldId id="29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evesRobbins, Neris M COL USARMY HQDA OTSG (US)" initials="NNMCUHO(" lastIdx="1" clrIdx="0">
    <p:extLst>
      <p:ext uri="{19B8F6BF-5375-455C-9EA6-DF929625EA0E}">
        <p15:presenceInfo xmlns:p15="http://schemas.microsoft.com/office/powerpoint/2012/main" userId="NievesRobbins, Neris M COL USARMY HQDA OTSG (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1789" autoAdjust="0"/>
  </p:normalViewPr>
  <p:slideViewPr>
    <p:cSldViewPr snapToGrid="0">
      <p:cViewPr>
        <p:scale>
          <a:sx n="75" d="100"/>
          <a:sy n="75" d="100"/>
        </p:scale>
        <p:origin x="883"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A5C9F8-0115-42F9-9A46-F7DB332157C4}"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C506B536-3663-404C-A104-7F74BB12873E}">
      <dgm:prSet phldrT="[Text]"/>
      <dgm:spPr/>
      <dgm:t>
        <a:bodyPr/>
        <a:lstStyle/>
        <a:p>
          <a:r>
            <a:rPr lang="en-US" dirty="0"/>
            <a:t>TSG</a:t>
          </a:r>
        </a:p>
      </dgm:t>
    </dgm:pt>
    <dgm:pt modelId="{48326282-1E77-462B-BD6F-CFC3855F441F}" type="parTrans" cxnId="{0EBFB663-5BD3-4B42-97E0-D3E0D9E7B489}">
      <dgm:prSet/>
      <dgm:spPr/>
      <dgm:t>
        <a:bodyPr/>
        <a:lstStyle/>
        <a:p>
          <a:endParaRPr lang="en-US"/>
        </a:p>
      </dgm:t>
    </dgm:pt>
    <dgm:pt modelId="{0B66E8B0-1C9D-4533-8A59-865411AC9B38}" type="sibTrans" cxnId="{0EBFB663-5BD3-4B42-97E0-D3E0D9E7B489}">
      <dgm:prSet/>
      <dgm:spPr/>
      <dgm:t>
        <a:bodyPr/>
        <a:lstStyle/>
        <a:p>
          <a:r>
            <a:rPr lang="en-US" dirty="0"/>
            <a:t>LTG West</a:t>
          </a:r>
        </a:p>
      </dgm:t>
    </dgm:pt>
    <dgm:pt modelId="{56D26752-0E0C-4659-9BE5-BD16C94BCA7F}">
      <dgm:prSet phldrT="[Text]"/>
      <dgm:spPr/>
      <dgm:t>
        <a:bodyPr/>
        <a:lstStyle/>
        <a:p>
          <a:r>
            <a:rPr lang="en-US" dirty="0"/>
            <a:t>DSG</a:t>
          </a:r>
        </a:p>
      </dgm:t>
    </dgm:pt>
    <dgm:pt modelId="{295D707C-DAFC-4564-B836-DA701A3813A2}" type="parTrans" cxnId="{F88DB3EA-5A9E-493E-91BD-C4E4FAF0F67F}">
      <dgm:prSet/>
      <dgm:spPr/>
      <dgm:t>
        <a:bodyPr/>
        <a:lstStyle/>
        <a:p>
          <a:endParaRPr lang="en-US"/>
        </a:p>
      </dgm:t>
    </dgm:pt>
    <dgm:pt modelId="{BE0A8E13-EC53-4639-93D8-03757E93E363}" type="sibTrans" cxnId="{F88DB3EA-5A9E-493E-91BD-C4E4FAF0F67F}">
      <dgm:prSet/>
      <dgm:spPr/>
      <dgm:t>
        <a:bodyPr/>
        <a:lstStyle/>
        <a:p>
          <a:r>
            <a:rPr lang="en-US" dirty="0"/>
            <a:t>BG Dingle</a:t>
          </a:r>
        </a:p>
      </dgm:t>
    </dgm:pt>
    <dgm:pt modelId="{27DDACD8-A8EF-4262-B232-AA6107D24003}">
      <dgm:prSet phldrT="[Text]"/>
      <dgm:spPr/>
      <dgm:t>
        <a:bodyPr/>
        <a:lstStyle/>
        <a:p>
          <a:r>
            <a:rPr lang="en-US" dirty="0"/>
            <a:t>MEDCOM </a:t>
          </a:r>
          <a:r>
            <a:rPr lang="en-US" dirty="0" err="1"/>
            <a:t>CoS</a:t>
          </a:r>
          <a:endParaRPr lang="en-US" dirty="0"/>
        </a:p>
      </dgm:t>
    </dgm:pt>
    <dgm:pt modelId="{1091FD66-2A03-4D0E-AAFE-99560E5DBAC7}" type="parTrans" cxnId="{4D645682-0CBF-4179-AC8A-986C215E902D}">
      <dgm:prSet/>
      <dgm:spPr/>
      <dgm:t>
        <a:bodyPr/>
        <a:lstStyle/>
        <a:p>
          <a:endParaRPr lang="en-US"/>
        </a:p>
      </dgm:t>
    </dgm:pt>
    <dgm:pt modelId="{58382972-61E6-4919-8ADD-39268BA370DF}" type="sibTrans" cxnId="{4D645682-0CBF-4179-AC8A-986C215E902D}">
      <dgm:prSet/>
      <dgm:spPr/>
      <dgm:t>
        <a:bodyPr/>
        <a:lstStyle/>
        <a:p>
          <a:r>
            <a:rPr lang="en-US" dirty="0"/>
            <a:t>Mr. Beauchemin (interim)</a:t>
          </a:r>
        </a:p>
      </dgm:t>
    </dgm:pt>
    <dgm:pt modelId="{B3937ABC-2B91-46E3-A705-F3D882883904}">
      <dgm:prSet phldrT="[Text]"/>
      <dgm:spPr/>
      <dgm:t>
        <a:bodyPr/>
        <a:lstStyle/>
        <a:p>
          <a:r>
            <a:rPr lang="en-US" dirty="0"/>
            <a:t>DCG, Operations</a:t>
          </a:r>
        </a:p>
      </dgm:t>
    </dgm:pt>
    <dgm:pt modelId="{BB9CA554-DAEA-437F-8E12-40C0871C70B3}" type="parTrans" cxnId="{E2C30AF1-6942-4C22-A012-B2A61CA89038}">
      <dgm:prSet/>
      <dgm:spPr/>
      <dgm:t>
        <a:bodyPr/>
        <a:lstStyle/>
        <a:p>
          <a:endParaRPr lang="en-US"/>
        </a:p>
      </dgm:t>
    </dgm:pt>
    <dgm:pt modelId="{82C902B7-F7BC-40D7-82B8-3C01BA7524AF}" type="sibTrans" cxnId="{E2C30AF1-6942-4C22-A012-B2A61CA89038}">
      <dgm:prSet/>
      <dgm:spPr/>
      <dgm:t>
        <a:bodyPr/>
        <a:lstStyle/>
        <a:p>
          <a:r>
            <a:rPr lang="en-US" dirty="0"/>
            <a:t>MG Clark</a:t>
          </a:r>
        </a:p>
      </dgm:t>
    </dgm:pt>
    <dgm:pt modelId="{FDCF6508-7CF8-4055-9AA5-FE1D71E26701}">
      <dgm:prSet/>
      <dgm:spPr/>
      <dgm:t>
        <a:bodyPr/>
        <a:lstStyle/>
        <a:p>
          <a:r>
            <a:rPr lang="en-US" dirty="0"/>
            <a:t>G1/4/6 </a:t>
          </a:r>
        </a:p>
      </dgm:t>
    </dgm:pt>
    <dgm:pt modelId="{912DD52B-4F99-4670-97D8-AD700E8CC65F}" type="parTrans" cxnId="{A1133259-FE76-436E-AF53-AE0A29BECCDB}">
      <dgm:prSet/>
      <dgm:spPr/>
      <dgm:t>
        <a:bodyPr/>
        <a:lstStyle/>
        <a:p>
          <a:endParaRPr lang="en-US"/>
        </a:p>
      </dgm:t>
    </dgm:pt>
    <dgm:pt modelId="{BF924119-A0CE-43E5-A9A9-58E6F9228312}" type="sibTrans" cxnId="{A1133259-FE76-436E-AF53-AE0A29BECCDB}">
      <dgm:prSet/>
      <dgm:spPr/>
      <dgm:t>
        <a:bodyPr/>
        <a:lstStyle/>
        <a:p>
          <a:r>
            <a:rPr lang="en-US" dirty="0"/>
            <a:t>COL/ P Bagby</a:t>
          </a:r>
        </a:p>
      </dgm:t>
    </dgm:pt>
    <dgm:pt modelId="{B4054AD7-28D5-4017-B9D1-42F889A3125D}">
      <dgm:prSet/>
      <dgm:spPr/>
      <dgm:t>
        <a:bodyPr/>
        <a:lstStyle/>
        <a:p>
          <a:r>
            <a:rPr lang="en-US" dirty="0"/>
            <a:t>G3/5/7 </a:t>
          </a:r>
        </a:p>
      </dgm:t>
    </dgm:pt>
    <dgm:pt modelId="{6F284A64-8091-4DE6-B149-C3E3B301C9E5}" type="parTrans" cxnId="{A954A4A2-DD3E-42CE-8C8A-87B5F74DAB33}">
      <dgm:prSet/>
      <dgm:spPr/>
      <dgm:t>
        <a:bodyPr/>
        <a:lstStyle/>
        <a:p>
          <a:endParaRPr lang="en-US"/>
        </a:p>
      </dgm:t>
    </dgm:pt>
    <dgm:pt modelId="{6125326F-C6C5-4762-B049-A9EE4B7C5EEA}" type="sibTrans" cxnId="{A954A4A2-DD3E-42CE-8C8A-87B5F74DAB33}">
      <dgm:prSet/>
      <dgm:spPr/>
      <dgm:t>
        <a:bodyPr/>
        <a:lstStyle/>
        <a:p>
          <a:r>
            <a:rPr lang="en-US" dirty="0"/>
            <a:t>BG </a:t>
          </a:r>
          <a:r>
            <a:rPr lang="en-US" dirty="0" err="1"/>
            <a:t>Torring</a:t>
          </a:r>
          <a:endParaRPr lang="en-US" dirty="0"/>
        </a:p>
      </dgm:t>
    </dgm:pt>
    <dgm:pt modelId="{E7C4FC7D-7750-4223-8B08-15305C77B5DD}">
      <dgm:prSet/>
      <dgm:spPr/>
      <dgm:t>
        <a:bodyPr/>
        <a:lstStyle/>
        <a:p>
          <a:r>
            <a:rPr lang="en-US" dirty="0"/>
            <a:t>G8/9</a:t>
          </a:r>
        </a:p>
      </dgm:t>
    </dgm:pt>
    <dgm:pt modelId="{2CEDAA0E-F3D5-4576-A7BD-DF2B13CD603E}" type="parTrans" cxnId="{BD3A36AA-3E3E-4578-9DC9-020A3911A2FA}">
      <dgm:prSet/>
      <dgm:spPr/>
      <dgm:t>
        <a:bodyPr/>
        <a:lstStyle/>
        <a:p>
          <a:endParaRPr lang="en-US"/>
        </a:p>
      </dgm:t>
    </dgm:pt>
    <dgm:pt modelId="{E3A57836-3DF2-4AAA-8537-AA991B466ED0}" type="sibTrans" cxnId="{BD3A36AA-3E3E-4578-9DC9-020A3911A2FA}">
      <dgm:prSet/>
      <dgm:spPr/>
      <dgm:t>
        <a:bodyPr/>
        <a:lstStyle/>
        <a:p>
          <a:r>
            <a:rPr lang="en-US" dirty="0"/>
            <a:t>Mr. Gall (interim) </a:t>
          </a:r>
        </a:p>
      </dgm:t>
    </dgm:pt>
    <dgm:pt modelId="{AE436B4D-6501-4425-A13F-534C62EBD94B}">
      <dgm:prSet/>
      <dgm:spPr/>
      <dgm:t>
        <a:bodyPr/>
        <a:lstStyle/>
        <a:p>
          <a:r>
            <a:rPr lang="en-US" dirty="0"/>
            <a:t>DCS, Q &amp; S</a:t>
          </a:r>
        </a:p>
      </dgm:t>
    </dgm:pt>
    <dgm:pt modelId="{C9061230-7C4D-42E6-AA5B-305A2158A36F}" type="parTrans" cxnId="{27803942-BAB5-4AFB-93E8-807D5BE0ABD0}">
      <dgm:prSet/>
      <dgm:spPr/>
      <dgm:t>
        <a:bodyPr/>
        <a:lstStyle/>
        <a:p>
          <a:endParaRPr lang="en-US"/>
        </a:p>
      </dgm:t>
    </dgm:pt>
    <dgm:pt modelId="{5609CC1A-D8CC-4B6C-A31B-CE142B322140}" type="sibTrans" cxnId="{27803942-BAB5-4AFB-93E8-807D5BE0ABD0}">
      <dgm:prSet/>
      <dgm:spPr/>
      <dgm:t>
        <a:bodyPr/>
        <a:lstStyle/>
        <a:p>
          <a:r>
            <a:rPr lang="en-US" dirty="0"/>
            <a:t>COL </a:t>
          </a:r>
          <a:r>
            <a:rPr lang="en-US" dirty="0" err="1"/>
            <a:t>Malish</a:t>
          </a:r>
          <a:endParaRPr lang="en-US" dirty="0"/>
        </a:p>
      </dgm:t>
    </dgm:pt>
    <dgm:pt modelId="{A67C2FE0-6431-42A1-9C01-1091A38D2508}">
      <dgm:prSet/>
      <dgm:spPr/>
      <dgm:t>
        <a:bodyPr/>
        <a:lstStyle/>
        <a:p>
          <a:r>
            <a:rPr lang="en-US" dirty="0"/>
            <a:t>DCS, Procurement</a:t>
          </a:r>
        </a:p>
      </dgm:t>
    </dgm:pt>
    <dgm:pt modelId="{9511A0E5-F2E7-4718-AFCF-52A87FF10005}" type="parTrans" cxnId="{894902CF-9824-449E-8485-9135A14E616F}">
      <dgm:prSet/>
      <dgm:spPr/>
      <dgm:t>
        <a:bodyPr/>
        <a:lstStyle/>
        <a:p>
          <a:endParaRPr lang="en-US"/>
        </a:p>
      </dgm:t>
    </dgm:pt>
    <dgm:pt modelId="{58B0D4C6-1DF2-4C50-9A44-D6CC5D24578B}" type="sibTrans" cxnId="{894902CF-9824-449E-8485-9135A14E616F}">
      <dgm:prSet/>
      <dgm:spPr/>
      <dgm:t>
        <a:bodyPr/>
        <a:lstStyle/>
        <a:p>
          <a:r>
            <a:rPr lang="en-US" dirty="0"/>
            <a:t>Mr. </a:t>
          </a:r>
          <a:r>
            <a:rPr lang="en-US" dirty="0" err="1"/>
            <a:t>Kapec</a:t>
          </a:r>
          <a:endParaRPr lang="en-US" dirty="0"/>
        </a:p>
      </dgm:t>
    </dgm:pt>
    <dgm:pt modelId="{22C51910-7E77-43EE-9F77-6B030B39968A}">
      <dgm:prSet/>
      <dgm:spPr/>
      <dgm:t>
        <a:bodyPr/>
        <a:lstStyle/>
        <a:p>
          <a:r>
            <a:rPr lang="en-US" dirty="0"/>
            <a:t>DCS, PH</a:t>
          </a:r>
        </a:p>
      </dgm:t>
    </dgm:pt>
    <dgm:pt modelId="{BA066795-D187-44E8-86F1-83A016F28D86}" type="parTrans" cxnId="{CF39F332-144A-4A31-B985-59C489047DC5}">
      <dgm:prSet/>
      <dgm:spPr/>
      <dgm:t>
        <a:bodyPr/>
        <a:lstStyle/>
        <a:p>
          <a:endParaRPr lang="en-US"/>
        </a:p>
      </dgm:t>
    </dgm:pt>
    <dgm:pt modelId="{E0F95410-57CB-4DC1-B993-F4B6DE939C12}" type="sibTrans" cxnId="{CF39F332-144A-4A31-B985-59C489047DC5}">
      <dgm:prSet/>
      <dgm:spPr/>
      <dgm:t>
        <a:bodyPr/>
        <a:lstStyle/>
        <a:p>
          <a:r>
            <a:rPr lang="en-US" dirty="0"/>
            <a:t>Mr. </a:t>
          </a:r>
          <a:r>
            <a:rPr lang="en-US" dirty="0" err="1"/>
            <a:t>Resta</a:t>
          </a:r>
          <a:endParaRPr lang="en-US" dirty="0"/>
        </a:p>
      </dgm:t>
    </dgm:pt>
    <dgm:pt modelId="{289A091A-A6A7-457E-8F58-1391B1F2176A}">
      <dgm:prSet/>
      <dgm:spPr/>
      <dgm:t>
        <a:bodyPr/>
        <a:lstStyle/>
        <a:p>
          <a:r>
            <a:rPr lang="en-US" dirty="0"/>
            <a:t>DCS, Warrior  Care &amp; Trans</a:t>
          </a:r>
        </a:p>
      </dgm:t>
    </dgm:pt>
    <dgm:pt modelId="{F4A76E3C-D69B-4B2F-BBE4-E2351351415B}" type="parTrans" cxnId="{CF385497-F82C-4249-922D-91315BC639C1}">
      <dgm:prSet/>
      <dgm:spPr/>
      <dgm:t>
        <a:bodyPr/>
        <a:lstStyle/>
        <a:p>
          <a:endParaRPr lang="en-US"/>
        </a:p>
      </dgm:t>
    </dgm:pt>
    <dgm:pt modelId="{33E555A3-22D8-4751-B14C-7B86B1A5776C}" type="sibTrans" cxnId="{CF385497-F82C-4249-922D-91315BC639C1}">
      <dgm:prSet/>
      <dgm:spPr/>
      <dgm:t>
        <a:bodyPr/>
        <a:lstStyle/>
        <a:p>
          <a:r>
            <a:rPr lang="en-US" dirty="0"/>
            <a:t>COL St Laurent</a:t>
          </a:r>
        </a:p>
      </dgm:t>
    </dgm:pt>
    <dgm:pt modelId="{F027D1AF-8C67-480E-8CCB-83BDA9EA77FE}" type="pres">
      <dgm:prSet presAssocID="{BCA5C9F8-0115-42F9-9A46-F7DB332157C4}" presName="hierChild1" presStyleCnt="0">
        <dgm:presLayoutVars>
          <dgm:orgChart val="1"/>
          <dgm:chPref val="1"/>
          <dgm:dir/>
          <dgm:animOne val="branch"/>
          <dgm:animLvl val="lvl"/>
          <dgm:resizeHandles/>
        </dgm:presLayoutVars>
      </dgm:prSet>
      <dgm:spPr/>
    </dgm:pt>
    <dgm:pt modelId="{3548F144-850A-49AF-809D-23951614A887}" type="pres">
      <dgm:prSet presAssocID="{C506B536-3663-404C-A104-7F74BB12873E}" presName="hierRoot1" presStyleCnt="0">
        <dgm:presLayoutVars>
          <dgm:hierBranch val="init"/>
        </dgm:presLayoutVars>
      </dgm:prSet>
      <dgm:spPr/>
    </dgm:pt>
    <dgm:pt modelId="{7AE38B8B-3FC4-488E-B890-CE51770514F5}" type="pres">
      <dgm:prSet presAssocID="{C506B536-3663-404C-A104-7F74BB12873E}" presName="rootComposite1" presStyleCnt="0"/>
      <dgm:spPr/>
    </dgm:pt>
    <dgm:pt modelId="{34C4FEEE-D743-40FD-BA20-A0C0F76D8B50}" type="pres">
      <dgm:prSet presAssocID="{C506B536-3663-404C-A104-7F74BB12873E}" presName="rootText1" presStyleLbl="node0" presStyleIdx="0" presStyleCnt="1">
        <dgm:presLayoutVars>
          <dgm:chMax/>
          <dgm:chPref val="3"/>
        </dgm:presLayoutVars>
      </dgm:prSet>
      <dgm:spPr/>
    </dgm:pt>
    <dgm:pt modelId="{53CE5FDF-10BC-4DC6-9BA5-B11CF26EC595}" type="pres">
      <dgm:prSet presAssocID="{C506B536-3663-404C-A104-7F74BB12873E}" presName="titleText1" presStyleLbl="fgAcc0" presStyleIdx="0" presStyleCnt="1">
        <dgm:presLayoutVars>
          <dgm:chMax val="0"/>
          <dgm:chPref val="0"/>
        </dgm:presLayoutVars>
      </dgm:prSet>
      <dgm:spPr/>
    </dgm:pt>
    <dgm:pt modelId="{2B398C5C-94E6-4335-8F9F-D9E629AA458E}" type="pres">
      <dgm:prSet presAssocID="{C506B536-3663-404C-A104-7F74BB12873E}" presName="rootConnector1" presStyleLbl="node1" presStyleIdx="0" presStyleCnt="10"/>
      <dgm:spPr/>
    </dgm:pt>
    <dgm:pt modelId="{6DF94260-0031-4BB6-B59E-EF0678A6CBEF}" type="pres">
      <dgm:prSet presAssocID="{C506B536-3663-404C-A104-7F74BB12873E}" presName="hierChild2" presStyleCnt="0"/>
      <dgm:spPr/>
    </dgm:pt>
    <dgm:pt modelId="{E89EA843-BA4F-4E2C-B887-F2ACCE323FA3}" type="pres">
      <dgm:prSet presAssocID="{295D707C-DAFC-4564-B836-DA701A3813A2}" presName="Name37" presStyleLbl="parChTrans1D2" presStyleIdx="0" presStyleCnt="3"/>
      <dgm:spPr/>
    </dgm:pt>
    <dgm:pt modelId="{74732A9B-EBEC-49E9-978E-7171913332A4}" type="pres">
      <dgm:prSet presAssocID="{56D26752-0E0C-4659-9BE5-BD16C94BCA7F}" presName="hierRoot2" presStyleCnt="0">
        <dgm:presLayoutVars>
          <dgm:hierBranch val="init"/>
        </dgm:presLayoutVars>
      </dgm:prSet>
      <dgm:spPr/>
    </dgm:pt>
    <dgm:pt modelId="{C7E8DC25-E737-447D-A9F4-98E887DFE3D9}" type="pres">
      <dgm:prSet presAssocID="{56D26752-0E0C-4659-9BE5-BD16C94BCA7F}" presName="rootComposite" presStyleCnt="0"/>
      <dgm:spPr/>
    </dgm:pt>
    <dgm:pt modelId="{A3F25D0D-E883-4084-8CAC-AB94A37C4D02}" type="pres">
      <dgm:prSet presAssocID="{56D26752-0E0C-4659-9BE5-BD16C94BCA7F}" presName="rootText" presStyleLbl="node1" presStyleIdx="0" presStyleCnt="10">
        <dgm:presLayoutVars>
          <dgm:chMax/>
          <dgm:chPref val="3"/>
        </dgm:presLayoutVars>
      </dgm:prSet>
      <dgm:spPr/>
    </dgm:pt>
    <dgm:pt modelId="{111847E1-5C0D-455F-A675-5DCF51F6F770}" type="pres">
      <dgm:prSet presAssocID="{56D26752-0E0C-4659-9BE5-BD16C94BCA7F}" presName="titleText2" presStyleLbl="fgAcc1" presStyleIdx="0" presStyleCnt="10">
        <dgm:presLayoutVars>
          <dgm:chMax val="0"/>
          <dgm:chPref val="0"/>
        </dgm:presLayoutVars>
      </dgm:prSet>
      <dgm:spPr/>
    </dgm:pt>
    <dgm:pt modelId="{18595DA3-4725-4DB2-8563-7DF8B2D75821}" type="pres">
      <dgm:prSet presAssocID="{56D26752-0E0C-4659-9BE5-BD16C94BCA7F}" presName="rootConnector" presStyleLbl="node2" presStyleIdx="0" presStyleCnt="0"/>
      <dgm:spPr/>
    </dgm:pt>
    <dgm:pt modelId="{F087C456-0BC8-4A0C-BD20-C1BAC14912CC}" type="pres">
      <dgm:prSet presAssocID="{56D26752-0E0C-4659-9BE5-BD16C94BCA7F}" presName="hierChild4" presStyleCnt="0"/>
      <dgm:spPr/>
    </dgm:pt>
    <dgm:pt modelId="{9DD43F5B-3EB9-4A34-BE5D-1CAC5F6D5699}" type="pres">
      <dgm:prSet presAssocID="{56D26752-0E0C-4659-9BE5-BD16C94BCA7F}" presName="hierChild5" presStyleCnt="0"/>
      <dgm:spPr/>
    </dgm:pt>
    <dgm:pt modelId="{94A79BB2-E49F-40C0-81E3-AA607E7C3104}" type="pres">
      <dgm:prSet presAssocID="{1091FD66-2A03-4D0E-AAFE-99560E5DBAC7}" presName="Name37" presStyleLbl="parChTrans1D2" presStyleIdx="1" presStyleCnt="3"/>
      <dgm:spPr/>
    </dgm:pt>
    <dgm:pt modelId="{F02FFF95-C899-4A2A-9E5F-82D0BB15815C}" type="pres">
      <dgm:prSet presAssocID="{27DDACD8-A8EF-4262-B232-AA6107D24003}" presName="hierRoot2" presStyleCnt="0">
        <dgm:presLayoutVars>
          <dgm:hierBranch val="init"/>
        </dgm:presLayoutVars>
      </dgm:prSet>
      <dgm:spPr/>
    </dgm:pt>
    <dgm:pt modelId="{36AAC8EA-BAE0-4E03-A5DB-077BA0254216}" type="pres">
      <dgm:prSet presAssocID="{27DDACD8-A8EF-4262-B232-AA6107D24003}" presName="rootComposite" presStyleCnt="0"/>
      <dgm:spPr/>
    </dgm:pt>
    <dgm:pt modelId="{FC038FD5-DDF2-409C-BA78-FD02CC4DFD02}" type="pres">
      <dgm:prSet presAssocID="{27DDACD8-A8EF-4262-B232-AA6107D24003}" presName="rootText" presStyleLbl="node1" presStyleIdx="1" presStyleCnt="10">
        <dgm:presLayoutVars>
          <dgm:chMax/>
          <dgm:chPref val="3"/>
        </dgm:presLayoutVars>
      </dgm:prSet>
      <dgm:spPr/>
    </dgm:pt>
    <dgm:pt modelId="{2ACD5468-F58E-4C0F-ADFD-0CFF48925138}" type="pres">
      <dgm:prSet presAssocID="{27DDACD8-A8EF-4262-B232-AA6107D24003}" presName="titleText2" presStyleLbl="fgAcc1" presStyleIdx="1" presStyleCnt="10">
        <dgm:presLayoutVars>
          <dgm:chMax val="0"/>
          <dgm:chPref val="0"/>
        </dgm:presLayoutVars>
      </dgm:prSet>
      <dgm:spPr/>
    </dgm:pt>
    <dgm:pt modelId="{8D04F1BE-D21F-481E-92CB-0BA935961A75}" type="pres">
      <dgm:prSet presAssocID="{27DDACD8-A8EF-4262-B232-AA6107D24003}" presName="rootConnector" presStyleLbl="node2" presStyleIdx="0" presStyleCnt="0"/>
      <dgm:spPr/>
    </dgm:pt>
    <dgm:pt modelId="{3DDB430D-66C5-44D4-ADD3-216811799078}" type="pres">
      <dgm:prSet presAssocID="{27DDACD8-A8EF-4262-B232-AA6107D24003}" presName="hierChild4" presStyleCnt="0"/>
      <dgm:spPr/>
    </dgm:pt>
    <dgm:pt modelId="{DA511E47-E5F6-4294-9DBF-48B6281CEF3E}" type="pres">
      <dgm:prSet presAssocID="{912DD52B-4F99-4670-97D8-AD700E8CC65F}" presName="Name37" presStyleLbl="parChTrans1D3" presStyleIdx="0" presStyleCnt="7"/>
      <dgm:spPr/>
    </dgm:pt>
    <dgm:pt modelId="{81AE77A2-62E7-4158-9648-E7A6D9BFDFE5}" type="pres">
      <dgm:prSet presAssocID="{FDCF6508-7CF8-4055-9AA5-FE1D71E26701}" presName="hierRoot2" presStyleCnt="0">
        <dgm:presLayoutVars>
          <dgm:hierBranch val="init"/>
        </dgm:presLayoutVars>
      </dgm:prSet>
      <dgm:spPr/>
    </dgm:pt>
    <dgm:pt modelId="{3A4C18C9-F812-4A9C-B61B-5462A36DAB24}" type="pres">
      <dgm:prSet presAssocID="{FDCF6508-7CF8-4055-9AA5-FE1D71E26701}" presName="rootComposite" presStyleCnt="0"/>
      <dgm:spPr/>
    </dgm:pt>
    <dgm:pt modelId="{5C516494-94CF-4C9C-9386-0B340C3D900E}" type="pres">
      <dgm:prSet presAssocID="{FDCF6508-7CF8-4055-9AA5-FE1D71E26701}" presName="rootText" presStyleLbl="node1" presStyleIdx="2" presStyleCnt="10">
        <dgm:presLayoutVars>
          <dgm:chMax/>
          <dgm:chPref val="3"/>
        </dgm:presLayoutVars>
      </dgm:prSet>
      <dgm:spPr/>
    </dgm:pt>
    <dgm:pt modelId="{FD0A1CCC-A89E-42B1-8BF7-6E0AC322A455}" type="pres">
      <dgm:prSet presAssocID="{FDCF6508-7CF8-4055-9AA5-FE1D71E26701}" presName="titleText2" presStyleLbl="fgAcc1" presStyleIdx="2" presStyleCnt="10">
        <dgm:presLayoutVars>
          <dgm:chMax val="0"/>
          <dgm:chPref val="0"/>
        </dgm:presLayoutVars>
      </dgm:prSet>
      <dgm:spPr/>
    </dgm:pt>
    <dgm:pt modelId="{AB15576E-B435-4CF0-92E7-131B9D9C23EB}" type="pres">
      <dgm:prSet presAssocID="{FDCF6508-7CF8-4055-9AA5-FE1D71E26701}" presName="rootConnector" presStyleLbl="node3" presStyleIdx="0" presStyleCnt="0"/>
      <dgm:spPr/>
    </dgm:pt>
    <dgm:pt modelId="{87508BF2-3551-436D-87B7-48C3F44F1354}" type="pres">
      <dgm:prSet presAssocID="{FDCF6508-7CF8-4055-9AA5-FE1D71E26701}" presName="hierChild4" presStyleCnt="0"/>
      <dgm:spPr/>
    </dgm:pt>
    <dgm:pt modelId="{AC8575C1-5904-4C2E-8569-111359FE2B96}" type="pres">
      <dgm:prSet presAssocID="{FDCF6508-7CF8-4055-9AA5-FE1D71E26701}" presName="hierChild5" presStyleCnt="0"/>
      <dgm:spPr/>
    </dgm:pt>
    <dgm:pt modelId="{3B4BD899-1978-420F-B8AE-0603EAFD7D10}" type="pres">
      <dgm:prSet presAssocID="{6F284A64-8091-4DE6-B149-C3E3B301C9E5}" presName="Name37" presStyleLbl="parChTrans1D3" presStyleIdx="1" presStyleCnt="7"/>
      <dgm:spPr/>
    </dgm:pt>
    <dgm:pt modelId="{C263F682-9B10-4190-8D7F-16FCDE212140}" type="pres">
      <dgm:prSet presAssocID="{B4054AD7-28D5-4017-B9D1-42F889A3125D}" presName="hierRoot2" presStyleCnt="0">
        <dgm:presLayoutVars>
          <dgm:hierBranch val="init"/>
        </dgm:presLayoutVars>
      </dgm:prSet>
      <dgm:spPr/>
    </dgm:pt>
    <dgm:pt modelId="{C6E8CBF9-4ECF-46ED-A1F9-40946E050059}" type="pres">
      <dgm:prSet presAssocID="{B4054AD7-28D5-4017-B9D1-42F889A3125D}" presName="rootComposite" presStyleCnt="0"/>
      <dgm:spPr/>
    </dgm:pt>
    <dgm:pt modelId="{1FB59C05-F7B9-4902-8136-F17ED9F2381B}" type="pres">
      <dgm:prSet presAssocID="{B4054AD7-28D5-4017-B9D1-42F889A3125D}" presName="rootText" presStyleLbl="node1" presStyleIdx="3" presStyleCnt="10">
        <dgm:presLayoutVars>
          <dgm:chMax/>
          <dgm:chPref val="3"/>
        </dgm:presLayoutVars>
      </dgm:prSet>
      <dgm:spPr/>
    </dgm:pt>
    <dgm:pt modelId="{109C1E91-12E1-48C4-AE12-D84BBEA3A88D}" type="pres">
      <dgm:prSet presAssocID="{B4054AD7-28D5-4017-B9D1-42F889A3125D}" presName="titleText2" presStyleLbl="fgAcc1" presStyleIdx="3" presStyleCnt="10">
        <dgm:presLayoutVars>
          <dgm:chMax val="0"/>
          <dgm:chPref val="0"/>
        </dgm:presLayoutVars>
      </dgm:prSet>
      <dgm:spPr/>
    </dgm:pt>
    <dgm:pt modelId="{BA81F056-B5B9-4E53-B796-112086F8FB9B}" type="pres">
      <dgm:prSet presAssocID="{B4054AD7-28D5-4017-B9D1-42F889A3125D}" presName="rootConnector" presStyleLbl="node3" presStyleIdx="0" presStyleCnt="0"/>
      <dgm:spPr/>
    </dgm:pt>
    <dgm:pt modelId="{15FB9514-1E6C-4250-B619-DB692D6FC0FC}" type="pres">
      <dgm:prSet presAssocID="{B4054AD7-28D5-4017-B9D1-42F889A3125D}" presName="hierChild4" presStyleCnt="0"/>
      <dgm:spPr/>
    </dgm:pt>
    <dgm:pt modelId="{525FCDB7-5C28-455C-93D2-A9CB2D52FE09}" type="pres">
      <dgm:prSet presAssocID="{B4054AD7-28D5-4017-B9D1-42F889A3125D}" presName="hierChild5" presStyleCnt="0"/>
      <dgm:spPr/>
    </dgm:pt>
    <dgm:pt modelId="{FB12DDC9-06D1-4629-9995-6F8887F36844}" type="pres">
      <dgm:prSet presAssocID="{2CEDAA0E-F3D5-4576-A7BD-DF2B13CD603E}" presName="Name37" presStyleLbl="parChTrans1D3" presStyleIdx="2" presStyleCnt="7"/>
      <dgm:spPr/>
    </dgm:pt>
    <dgm:pt modelId="{41C7C844-BE7F-4AFC-87EA-5538FF6E1B81}" type="pres">
      <dgm:prSet presAssocID="{E7C4FC7D-7750-4223-8B08-15305C77B5DD}" presName="hierRoot2" presStyleCnt="0">
        <dgm:presLayoutVars>
          <dgm:hierBranch val="init"/>
        </dgm:presLayoutVars>
      </dgm:prSet>
      <dgm:spPr/>
    </dgm:pt>
    <dgm:pt modelId="{ADDA2C23-2414-499A-824E-2BE793B00A25}" type="pres">
      <dgm:prSet presAssocID="{E7C4FC7D-7750-4223-8B08-15305C77B5DD}" presName="rootComposite" presStyleCnt="0"/>
      <dgm:spPr/>
    </dgm:pt>
    <dgm:pt modelId="{79153135-85CB-4386-AE52-259113770A47}" type="pres">
      <dgm:prSet presAssocID="{E7C4FC7D-7750-4223-8B08-15305C77B5DD}" presName="rootText" presStyleLbl="node1" presStyleIdx="4" presStyleCnt="10">
        <dgm:presLayoutVars>
          <dgm:chMax/>
          <dgm:chPref val="3"/>
        </dgm:presLayoutVars>
      </dgm:prSet>
      <dgm:spPr/>
    </dgm:pt>
    <dgm:pt modelId="{296ED173-5CA0-48F2-9434-AEB4F9F72C8D}" type="pres">
      <dgm:prSet presAssocID="{E7C4FC7D-7750-4223-8B08-15305C77B5DD}" presName="titleText2" presStyleLbl="fgAcc1" presStyleIdx="4" presStyleCnt="10">
        <dgm:presLayoutVars>
          <dgm:chMax val="0"/>
          <dgm:chPref val="0"/>
        </dgm:presLayoutVars>
      </dgm:prSet>
      <dgm:spPr/>
    </dgm:pt>
    <dgm:pt modelId="{EAE9E69D-74BD-4EEF-89EC-B5286FEDEE0A}" type="pres">
      <dgm:prSet presAssocID="{E7C4FC7D-7750-4223-8B08-15305C77B5DD}" presName="rootConnector" presStyleLbl="node3" presStyleIdx="0" presStyleCnt="0"/>
      <dgm:spPr/>
    </dgm:pt>
    <dgm:pt modelId="{F8212A88-D884-49F5-9B11-5645E7AA2A67}" type="pres">
      <dgm:prSet presAssocID="{E7C4FC7D-7750-4223-8B08-15305C77B5DD}" presName="hierChild4" presStyleCnt="0"/>
      <dgm:spPr/>
    </dgm:pt>
    <dgm:pt modelId="{073FD0B3-31D9-4C30-9AB9-6032A3EC3A62}" type="pres">
      <dgm:prSet presAssocID="{E7C4FC7D-7750-4223-8B08-15305C77B5DD}" presName="hierChild5" presStyleCnt="0"/>
      <dgm:spPr/>
    </dgm:pt>
    <dgm:pt modelId="{BD36A8DE-E3A8-4E09-9E45-FD3E00D29723}" type="pres">
      <dgm:prSet presAssocID="{C9061230-7C4D-42E6-AA5B-305A2158A36F}" presName="Name37" presStyleLbl="parChTrans1D3" presStyleIdx="3" presStyleCnt="7"/>
      <dgm:spPr/>
    </dgm:pt>
    <dgm:pt modelId="{F4E291C6-21D9-439D-8E1E-1C8ED13F1ACA}" type="pres">
      <dgm:prSet presAssocID="{AE436B4D-6501-4425-A13F-534C62EBD94B}" presName="hierRoot2" presStyleCnt="0">
        <dgm:presLayoutVars>
          <dgm:hierBranch val="init"/>
        </dgm:presLayoutVars>
      </dgm:prSet>
      <dgm:spPr/>
    </dgm:pt>
    <dgm:pt modelId="{BC932255-68D2-4AA3-B827-F2C653C6E04C}" type="pres">
      <dgm:prSet presAssocID="{AE436B4D-6501-4425-A13F-534C62EBD94B}" presName="rootComposite" presStyleCnt="0"/>
      <dgm:spPr/>
    </dgm:pt>
    <dgm:pt modelId="{EDB200FB-8E8B-4FE1-BFE6-91FAB97DCDD1}" type="pres">
      <dgm:prSet presAssocID="{AE436B4D-6501-4425-A13F-534C62EBD94B}" presName="rootText" presStyleLbl="node1" presStyleIdx="5" presStyleCnt="10">
        <dgm:presLayoutVars>
          <dgm:chMax/>
          <dgm:chPref val="3"/>
        </dgm:presLayoutVars>
      </dgm:prSet>
      <dgm:spPr/>
    </dgm:pt>
    <dgm:pt modelId="{330554EE-B86B-45CC-9210-7CCC4CB8F871}" type="pres">
      <dgm:prSet presAssocID="{AE436B4D-6501-4425-A13F-534C62EBD94B}" presName="titleText2" presStyleLbl="fgAcc1" presStyleIdx="5" presStyleCnt="10">
        <dgm:presLayoutVars>
          <dgm:chMax val="0"/>
          <dgm:chPref val="0"/>
        </dgm:presLayoutVars>
      </dgm:prSet>
      <dgm:spPr/>
    </dgm:pt>
    <dgm:pt modelId="{EEEC360D-6715-4E0B-A46B-BF8E7212DD88}" type="pres">
      <dgm:prSet presAssocID="{AE436B4D-6501-4425-A13F-534C62EBD94B}" presName="rootConnector" presStyleLbl="node3" presStyleIdx="0" presStyleCnt="0"/>
      <dgm:spPr/>
    </dgm:pt>
    <dgm:pt modelId="{F057B3BF-3366-4272-863F-091E6EAA2F68}" type="pres">
      <dgm:prSet presAssocID="{AE436B4D-6501-4425-A13F-534C62EBD94B}" presName="hierChild4" presStyleCnt="0"/>
      <dgm:spPr/>
    </dgm:pt>
    <dgm:pt modelId="{6F1C85FB-D5EB-40F0-9C86-EF7395E3CDE7}" type="pres">
      <dgm:prSet presAssocID="{AE436B4D-6501-4425-A13F-534C62EBD94B}" presName="hierChild5" presStyleCnt="0"/>
      <dgm:spPr/>
    </dgm:pt>
    <dgm:pt modelId="{79DA615C-E6DF-4027-A162-8E3E109BF142}" type="pres">
      <dgm:prSet presAssocID="{9511A0E5-F2E7-4718-AFCF-52A87FF10005}" presName="Name37" presStyleLbl="parChTrans1D3" presStyleIdx="4" presStyleCnt="7"/>
      <dgm:spPr/>
    </dgm:pt>
    <dgm:pt modelId="{D776DBA1-B176-4D78-8548-026D776DD9C2}" type="pres">
      <dgm:prSet presAssocID="{A67C2FE0-6431-42A1-9C01-1091A38D2508}" presName="hierRoot2" presStyleCnt="0">
        <dgm:presLayoutVars>
          <dgm:hierBranch val="init"/>
        </dgm:presLayoutVars>
      </dgm:prSet>
      <dgm:spPr/>
    </dgm:pt>
    <dgm:pt modelId="{17B8DB7B-36F6-4A22-A3CF-01A04CE3ED28}" type="pres">
      <dgm:prSet presAssocID="{A67C2FE0-6431-42A1-9C01-1091A38D2508}" presName="rootComposite" presStyleCnt="0"/>
      <dgm:spPr/>
    </dgm:pt>
    <dgm:pt modelId="{1E9C384F-6F06-4A01-8278-ABE69CA7578A}" type="pres">
      <dgm:prSet presAssocID="{A67C2FE0-6431-42A1-9C01-1091A38D2508}" presName="rootText" presStyleLbl="node1" presStyleIdx="6" presStyleCnt="10">
        <dgm:presLayoutVars>
          <dgm:chMax/>
          <dgm:chPref val="3"/>
        </dgm:presLayoutVars>
      </dgm:prSet>
      <dgm:spPr/>
    </dgm:pt>
    <dgm:pt modelId="{4BA1C678-303A-4E6B-ABD0-703B295230B6}" type="pres">
      <dgm:prSet presAssocID="{A67C2FE0-6431-42A1-9C01-1091A38D2508}" presName="titleText2" presStyleLbl="fgAcc1" presStyleIdx="6" presStyleCnt="10">
        <dgm:presLayoutVars>
          <dgm:chMax val="0"/>
          <dgm:chPref val="0"/>
        </dgm:presLayoutVars>
      </dgm:prSet>
      <dgm:spPr/>
    </dgm:pt>
    <dgm:pt modelId="{AC9CC8B2-36CE-41D5-B806-E13F5452604B}" type="pres">
      <dgm:prSet presAssocID="{A67C2FE0-6431-42A1-9C01-1091A38D2508}" presName="rootConnector" presStyleLbl="node3" presStyleIdx="0" presStyleCnt="0"/>
      <dgm:spPr/>
    </dgm:pt>
    <dgm:pt modelId="{57698D6B-4AF7-41CE-8BF4-D5EC9BF8311E}" type="pres">
      <dgm:prSet presAssocID="{A67C2FE0-6431-42A1-9C01-1091A38D2508}" presName="hierChild4" presStyleCnt="0"/>
      <dgm:spPr/>
    </dgm:pt>
    <dgm:pt modelId="{B3BC0371-04EA-44CA-AC78-432EE682ECEF}" type="pres">
      <dgm:prSet presAssocID="{A67C2FE0-6431-42A1-9C01-1091A38D2508}" presName="hierChild5" presStyleCnt="0"/>
      <dgm:spPr/>
    </dgm:pt>
    <dgm:pt modelId="{B682C111-5BC8-44B7-BF71-B841AA2FB655}" type="pres">
      <dgm:prSet presAssocID="{BA066795-D187-44E8-86F1-83A016F28D86}" presName="Name37" presStyleLbl="parChTrans1D3" presStyleIdx="5" presStyleCnt="7"/>
      <dgm:spPr/>
    </dgm:pt>
    <dgm:pt modelId="{8D1ABA62-B438-48B0-988F-1132B161828A}" type="pres">
      <dgm:prSet presAssocID="{22C51910-7E77-43EE-9F77-6B030B39968A}" presName="hierRoot2" presStyleCnt="0">
        <dgm:presLayoutVars>
          <dgm:hierBranch val="init"/>
        </dgm:presLayoutVars>
      </dgm:prSet>
      <dgm:spPr/>
    </dgm:pt>
    <dgm:pt modelId="{3B294B3C-0C37-489D-BEFC-1AB92D6F0F55}" type="pres">
      <dgm:prSet presAssocID="{22C51910-7E77-43EE-9F77-6B030B39968A}" presName="rootComposite" presStyleCnt="0"/>
      <dgm:spPr/>
    </dgm:pt>
    <dgm:pt modelId="{2008FACD-FFCE-4C60-9228-AEDEEFACD295}" type="pres">
      <dgm:prSet presAssocID="{22C51910-7E77-43EE-9F77-6B030B39968A}" presName="rootText" presStyleLbl="node1" presStyleIdx="7" presStyleCnt="10">
        <dgm:presLayoutVars>
          <dgm:chMax/>
          <dgm:chPref val="3"/>
        </dgm:presLayoutVars>
      </dgm:prSet>
      <dgm:spPr/>
    </dgm:pt>
    <dgm:pt modelId="{5D21FB0D-B815-453E-A1AA-0D268D3D1FF0}" type="pres">
      <dgm:prSet presAssocID="{22C51910-7E77-43EE-9F77-6B030B39968A}" presName="titleText2" presStyleLbl="fgAcc1" presStyleIdx="7" presStyleCnt="10">
        <dgm:presLayoutVars>
          <dgm:chMax val="0"/>
          <dgm:chPref val="0"/>
        </dgm:presLayoutVars>
      </dgm:prSet>
      <dgm:spPr/>
    </dgm:pt>
    <dgm:pt modelId="{475F964F-A859-4C95-9C6C-4AD929BD2F8B}" type="pres">
      <dgm:prSet presAssocID="{22C51910-7E77-43EE-9F77-6B030B39968A}" presName="rootConnector" presStyleLbl="node3" presStyleIdx="0" presStyleCnt="0"/>
      <dgm:spPr/>
    </dgm:pt>
    <dgm:pt modelId="{0A74971F-3D59-43B4-9DDD-E27C2F820E90}" type="pres">
      <dgm:prSet presAssocID="{22C51910-7E77-43EE-9F77-6B030B39968A}" presName="hierChild4" presStyleCnt="0"/>
      <dgm:spPr/>
    </dgm:pt>
    <dgm:pt modelId="{3669C8FB-DCE9-47BB-B72F-44B846CD5060}" type="pres">
      <dgm:prSet presAssocID="{22C51910-7E77-43EE-9F77-6B030B39968A}" presName="hierChild5" presStyleCnt="0"/>
      <dgm:spPr/>
    </dgm:pt>
    <dgm:pt modelId="{6B3ACA36-36A8-421E-8D74-D3A097B2BE2D}" type="pres">
      <dgm:prSet presAssocID="{F4A76E3C-D69B-4B2F-BBE4-E2351351415B}" presName="Name37" presStyleLbl="parChTrans1D3" presStyleIdx="6" presStyleCnt="7"/>
      <dgm:spPr/>
    </dgm:pt>
    <dgm:pt modelId="{439543F3-B1C5-4953-A9D1-30FD875FD419}" type="pres">
      <dgm:prSet presAssocID="{289A091A-A6A7-457E-8F58-1391B1F2176A}" presName="hierRoot2" presStyleCnt="0">
        <dgm:presLayoutVars>
          <dgm:hierBranch val="init"/>
        </dgm:presLayoutVars>
      </dgm:prSet>
      <dgm:spPr/>
    </dgm:pt>
    <dgm:pt modelId="{39E44C5F-0A3F-4A6F-ABF0-1207B9F97C38}" type="pres">
      <dgm:prSet presAssocID="{289A091A-A6A7-457E-8F58-1391B1F2176A}" presName="rootComposite" presStyleCnt="0"/>
      <dgm:spPr/>
    </dgm:pt>
    <dgm:pt modelId="{AAF42B9F-FAA5-4A71-931B-651A2E52F584}" type="pres">
      <dgm:prSet presAssocID="{289A091A-A6A7-457E-8F58-1391B1F2176A}" presName="rootText" presStyleLbl="node1" presStyleIdx="8" presStyleCnt="10">
        <dgm:presLayoutVars>
          <dgm:chMax/>
          <dgm:chPref val="3"/>
        </dgm:presLayoutVars>
      </dgm:prSet>
      <dgm:spPr/>
    </dgm:pt>
    <dgm:pt modelId="{55F58DCA-F235-4728-A3C4-82460101A26B}" type="pres">
      <dgm:prSet presAssocID="{289A091A-A6A7-457E-8F58-1391B1F2176A}" presName="titleText2" presStyleLbl="fgAcc1" presStyleIdx="8" presStyleCnt="10">
        <dgm:presLayoutVars>
          <dgm:chMax val="0"/>
          <dgm:chPref val="0"/>
        </dgm:presLayoutVars>
      </dgm:prSet>
      <dgm:spPr/>
    </dgm:pt>
    <dgm:pt modelId="{0E45536D-5ED5-4A3A-B57D-8584C175073F}" type="pres">
      <dgm:prSet presAssocID="{289A091A-A6A7-457E-8F58-1391B1F2176A}" presName="rootConnector" presStyleLbl="node3" presStyleIdx="0" presStyleCnt="0"/>
      <dgm:spPr/>
    </dgm:pt>
    <dgm:pt modelId="{2D0C2AF3-3ABF-4700-8A03-34BDA3109569}" type="pres">
      <dgm:prSet presAssocID="{289A091A-A6A7-457E-8F58-1391B1F2176A}" presName="hierChild4" presStyleCnt="0"/>
      <dgm:spPr/>
    </dgm:pt>
    <dgm:pt modelId="{6C410C64-5460-4E5A-A159-5A87CB874A5B}" type="pres">
      <dgm:prSet presAssocID="{289A091A-A6A7-457E-8F58-1391B1F2176A}" presName="hierChild5" presStyleCnt="0"/>
      <dgm:spPr/>
    </dgm:pt>
    <dgm:pt modelId="{9EEDF021-8720-444B-B335-6F3C95BF4E18}" type="pres">
      <dgm:prSet presAssocID="{27DDACD8-A8EF-4262-B232-AA6107D24003}" presName="hierChild5" presStyleCnt="0"/>
      <dgm:spPr/>
    </dgm:pt>
    <dgm:pt modelId="{2CF407D6-1211-4090-8851-AEF4DF54B645}" type="pres">
      <dgm:prSet presAssocID="{BB9CA554-DAEA-437F-8E12-40C0871C70B3}" presName="Name37" presStyleLbl="parChTrans1D2" presStyleIdx="2" presStyleCnt="3"/>
      <dgm:spPr/>
    </dgm:pt>
    <dgm:pt modelId="{6A368CB3-C66C-4B99-9075-9C10EFBBE20F}" type="pres">
      <dgm:prSet presAssocID="{B3937ABC-2B91-46E3-A705-F3D882883904}" presName="hierRoot2" presStyleCnt="0">
        <dgm:presLayoutVars>
          <dgm:hierBranch val="init"/>
        </dgm:presLayoutVars>
      </dgm:prSet>
      <dgm:spPr/>
    </dgm:pt>
    <dgm:pt modelId="{117192CE-05E0-44FB-81B3-5B054A5C76B8}" type="pres">
      <dgm:prSet presAssocID="{B3937ABC-2B91-46E3-A705-F3D882883904}" presName="rootComposite" presStyleCnt="0"/>
      <dgm:spPr/>
    </dgm:pt>
    <dgm:pt modelId="{99F3DE0D-7121-4C4E-8FA5-B48E45A6814F}" type="pres">
      <dgm:prSet presAssocID="{B3937ABC-2B91-46E3-A705-F3D882883904}" presName="rootText" presStyleLbl="node1" presStyleIdx="9" presStyleCnt="10">
        <dgm:presLayoutVars>
          <dgm:chMax/>
          <dgm:chPref val="3"/>
        </dgm:presLayoutVars>
      </dgm:prSet>
      <dgm:spPr/>
    </dgm:pt>
    <dgm:pt modelId="{565D74E1-46C5-4F6A-A158-EF07EB9ADC03}" type="pres">
      <dgm:prSet presAssocID="{B3937ABC-2B91-46E3-A705-F3D882883904}" presName="titleText2" presStyleLbl="fgAcc1" presStyleIdx="9" presStyleCnt="10">
        <dgm:presLayoutVars>
          <dgm:chMax val="0"/>
          <dgm:chPref val="0"/>
        </dgm:presLayoutVars>
      </dgm:prSet>
      <dgm:spPr/>
    </dgm:pt>
    <dgm:pt modelId="{9D60B866-BF60-422C-B2C4-E0C500990900}" type="pres">
      <dgm:prSet presAssocID="{B3937ABC-2B91-46E3-A705-F3D882883904}" presName="rootConnector" presStyleLbl="node2" presStyleIdx="0" presStyleCnt="0"/>
      <dgm:spPr/>
    </dgm:pt>
    <dgm:pt modelId="{8FD199C4-B319-4E71-B713-DF38A1133CE6}" type="pres">
      <dgm:prSet presAssocID="{B3937ABC-2B91-46E3-A705-F3D882883904}" presName="hierChild4" presStyleCnt="0"/>
      <dgm:spPr/>
    </dgm:pt>
    <dgm:pt modelId="{43E4A30D-F2E6-4837-991C-060566E40FA9}" type="pres">
      <dgm:prSet presAssocID="{B3937ABC-2B91-46E3-A705-F3D882883904}" presName="hierChild5" presStyleCnt="0"/>
      <dgm:spPr/>
    </dgm:pt>
    <dgm:pt modelId="{7D559059-B8AB-4B12-A106-A0F018A518FB}" type="pres">
      <dgm:prSet presAssocID="{C506B536-3663-404C-A104-7F74BB12873E}" presName="hierChild3" presStyleCnt="0"/>
      <dgm:spPr/>
    </dgm:pt>
  </dgm:ptLst>
  <dgm:cxnLst>
    <dgm:cxn modelId="{CEF0E503-F6C1-465C-84B8-625B20C41897}" type="presOf" srcId="{295D707C-DAFC-4564-B836-DA701A3813A2}" destId="{E89EA843-BA4F-4E2C-B887-F2ACCE323FA3}" srcOrd="0" destOrd="0" presId="urn:microsoft.com/office/officeart/2008/layout/NameandTitleOrganizationalChart"/>
    <dgm:cxn modelId="{E5857906-B408-4AF9-95DB-8ACEC4CC363D}" type="presOf" srcId="{F4A76E3C-D69B-4B2F-BBE4-E2351351415B}" destId="{6B3ACA36-36A8-421E-8D74-D3A097B2BE2D}" srcOrd="0" destOrd="0" presId="urn:microsoft.com/office/officeart/2008/layout/NameandTitleOrganizationalChart"/>
    <dgm:cxn modelId="{D0527408-4F2C-4CD7-9EC7-22869E8F4A12}" type="presOf" srcId="{56D26752-0E0C-4659-9BE5-BD16C94BCA7F}" destId="{18595DA3-4725-4DB2-8563-7DF8B2D75821}" srcOrd="1" destOrd="0" presId="urn:microsoft.com/office/officeart/2008/layout/NameandTitleOrganizationalChart"/>
    <dgm:cxn modelId="{1146A109-E1BA-40BF-A4C7-2C0C87C83EC3}" type="presOf" srcId="{33E555A3-22D8-4751-B14C-7B86B1A5776C}" destId="{55F58DCA-F235-4728-A3C4-82460101A26B}" srcOrd="0" destOrd="0" presId="urn:microsoft.com/office/officeart/2008/layout/NameandTitleOrganizationalChart"/>
    <dgm:cxn modelId="{7DA3E816-C263-4B14-BF23-69B37CF063F1}" type="presOf" srcId="{BE0A8E13-EC53-4639-93D8-03757E93E363}" destId="{111847E1-5C0D-455F-A675-5DCF51F6F770}" srcOrd="0" destOrd="0" presId="urn:microsoft.com/office/officeart/2008/layout/NameandTitleOrganizationalChart"/>
    <dgm:cxn modelId="{8459A318-F351-42E0-87A2-D3286D8E0990}" type="presOf" srcId="{AE436B4D-6501-4425-A13F-534C62EBD94B}" destId="{EDB200FB-8E8B-4FE1-BFE6-91FAB97DCDD1}" srcOrd="0" destOrd="0" presId="urn:microsoft.com/office/officeart/2008/layout/NameandTitleOrganizationalChart"/>
    <dgm:cxn modelId="{8B6A6919-EFA0-4389-9187-79922E7D912A}" type="presOf" srcId="{27DDACD8-A8EF-4262-B232-AA6107D24003}" destId="{FC038FD5-DDF2-409C-BA78-FD02CC4DFD02}" srcOrd="0" destOrd="0" presId="urn:microsoft.com/office/officeart/2008/layout/NameandTitleOrganizationalChart"/>
    <dgm:cxn modelId="{7C09761E-7E7B-4D9F-87ED-0EB5BB65A2D6}" type="presOf" srcId="{5609CC1A-D8CC-4B6C-A31B-CE142B322140}" destId="{330554EE-B86B-45CC-9210-7CCC4CB8F871}" srcOrd="0" destOrd="0" presId="urn:microsoft.com/office/officeart/2008/layout/NameandTitleOrganizationalChart"/>
    <dgm:cxn modelId="{512B352A-09C5-4C89-BC78-6C86CD5B8D5E}" type="presOf" srcId="{22C51910-7E77-43EE-9F77-6B030B39968A}" destId="{475F964F-A859-4C95-9C6C-4AD929BD2F8B}" srcOrd="1" destOrd="0" presId="urn:microsoft.com/office/officeart/2008/layout/NameandTitleOrganizationalChart"/>
    <dgm:cxn modelId="{03B4572C-6143-41D8-B48B-566806709D7B}" type="presOf" srcId="{B4054AD7-28D5-4017-B9D1-42F889A3125D}" destId="{1FB59C05-F7B9-4902-8136-F17ED9F2381B}" srcOrd="0" destOrd="0" presId="urn:microsoft.com/office/officeart/2008/layout/NameandTitleOrganizationalChart"/>
    <dgm:cxn modelId="{E57D6B31-BDF1-42D1-A5D8-F5672555130D}" type="presOf" srcId="{E0F95410-57CB-4DC1-B993-F4B6DE939C12}" destId="{5D21FB0D-B815-453E-A1AA-0D268D3D1FF0}" srcOrd="0" destOrd="0" presId="urn:microsoft.com/office/officeart/2008/layout/NameandTitleOrganizationalChart"/>
    <dgm:cxn modelId="{D4777F32-09CB-4181-8050-23F4D4E783C9}" type="presOf" srcId="{FDCF6508-7CF8-4055-9AA5-FE1D71E26701}" destId="{AB15576E-B435-4CF0-92E7-131B9D9C23EB}" srcOrd="1" destOrd="0" presId="urn:microsoft.com/office/officeart/2008/layout/NameandTitleOrganizationalChart"/>
    <dgm:cxn modelId="{CF39F332-144A-4A31-B985-59C489047DC5}" srcId="{27DDACD8-A8EF-4262-B232-AA6107D24003}" destId="{22C51910-7E77-43EE-9F77-6B030B39968A}" srcOrd="5" destOrd="0" parTransId="{BA066795-D187-44E8-86F1-83A016F28D86}" sibTransId="{E0F95410-57CB-4DC1-B993-F4B6DE939C12}"/>
    <dgm:cxn modelId="{88030337-8BC9-4FAB-B134-2197C4461010}" type="presOf" srcId="{289A091A-A6A7-457E-8F58-1391B1F2176A}" destId="{AAF42B9F-FAA5-4A71-931B-651A2E52F584}" srcOrd="0" destOrd="0" presId="urn:microsoft.com/office/officeart/2008/layout/NameandTitleOrganizationalChart"/>
    <dgm:cxn modelId="{1CE6E23C-43C5-48D5-97F1-DCD8878EEE81}" type="presOf" srcId="{B3937ABC-2B91-46E3-A705-F3D882883904}" destId="{99F3DE0D-7121-4C4E-8FA5-B48E45A6814F}" srcOrd="0" destOrd="0" presId="urn:microsoft.com/office/officeart/2008/layout/NameandTitleOrganizationalChart"/>
    <dgm:cxn modelId="{C2E2355C-9509-46B9-967F-413B6ABF502A}" type="presOf" srcId="{912DD52B-4F99-4670-97D8-AD700E8CC65F}" destId="{DA511E47-E5F6-4294-9DBF-48B6281CEF3E}" srcOrd="0" destOrd="0" presId="urn:microsoft.com/office/officeart/2008/layout/NameandTitleOrganizationalChart"/>
    <dgm:cxn modelId="{27803942-BAB5-4AFB-93E8-807D5BE0ABD0}" srcId="{27DDACD8-A8EF-4262-B232-AA6107D24003}" destId="{AE436B4D-6501-4425-A13F-534C62EBD94B}" srcOrd="3" destOrd="0" parTransId="{C9061230-7C4D-42E6-AA5B-305A2158A36F}" sibTransId="{5609CC1A-D8CC-4B6C-A31B-CE142B322140}"/>
    <dgm:cxn modelId="{AD759363-CC33-447D-AF04-02E2EB75CE41}" type="presOf" srcId="{9511A0E5-F2E7-4718-AFCF-52A87FF10005}" destId="{79DA615C-E6DF-4027-A162-8E3E109BF142}" srcOrd="0" destOrd="0" presId="urn:microsoft.com/office/officeart/2008/layout/NameandTitleOrganizationalChart"/>
    <dgm:cxn modelId="{0EBFB663-5BD3-4B42-97E0-D3E0D9E7B489}" srcId="{BCA5C9F8-0115-42F9-9A46-F7DB332157C4}" destId="{C506B536-3663-404C-A104-7F74BB12873E}" srcOrd="0" destOrd="0" parTransId="{48326282-1E77-462B-BD6F-CFC3855F441F}" sibTransId="{0B66E8B0-1C9D-4533-8A59-865411AC9B38}"/>
    <dgm:cxn modelId="{77743244-03A9-4521-9F2D-D3939DFAF594}" type="presOf" srcId="{22C51910-7E77-43EE-9F77-6B030B39968A}" destId="{2008FACD-FFCE-4C60-9228-AEDEEFACD295}" srcOrd="0" destOrd="0" presId="urn:microsoft.com/office/officeart/2008/layout/NameandTitleOrganizationalChart"/>
    <dgm:cxn modelId="{C5880C67-A5B1-463F-885B-9C1EEACB576B}" type="presOf" srcId="{6F284A64-8091-4DE6-B149-C3E3B301C9E5}" destId="{3B4BD899-1978-420F-B8AE-0603EAFD7D10}" srcOrd="0" destOrd="0" presId="urn:microsoft.com/office/officeart/2008/layout/NameandTitleOrganizationalChart"/>
    <dgm:cxn modelId="{02FDB76F-8D81-46A7-9858-65835DBC8AF2}" type="presOf" srcId="{FDCF6508-7CF8-4055-9AA5-FE1D71E26701}" destId="{5C516494-94CF-4C9C-9386-0B340C3D900E}" srcOrd="0" destOrd="0" presId="urn:microsoft.com/office/officeart/2008/layout/NameandTitleOrganizationalChart"/>
    <dgm:cxn modelId="{2FEE1870-706D-40EB-8471-E5B3D2013875}" type="presOf" srcId="{2CEDAA0E-F3D5-4576-A7BD-DF2B13CD603E}" destId="{FB12DDC9-06D1-4629-9995-6F8887F36844}" srcOrd="0" destOrd="0" presId="urn:microsoft.com/office/officeart/2008/layout/NameandTitleOrganizationalChart"/>
    <dgm:cxn modelId="{CDC48074-B6AE-4CA2-B465-D9DD0387A9C9}" type="presOf" srcId="{BCA5C9F8-0115-42F9-9A46-F7DB332157C4}" destId="{F027D1AF-8C67-480E-8CCB-83BDA9EA77FE}" srcOrd="0" destOrd="0" presId="urn:microsoft.com/office/officeart/2008/layout/NameandTitleOrganizationalChart"/>
    <dgm:cxn modelId="{C5B51259-A288-47CA-AE05-C1E8AFB1E33D}" type="presOf" srcId="{56D26752-0E0C-4659-9BE5-BD16C94BCA7F}" destId="{A3F25D0D-E883-4084-8CAC-AB94A37C4D02}" srcOrd="0" destOrd="0" presId="urn:microsoft.com/office/officeart/2008/layout/NameandTitleOrganizationalChart"/>
    <dgm:cxn modelId="{A1133259-FE76-436E-AF53-AE0A29BECCDB}" srcId="{27DDACD8-A8EF-4262-B232-AA6107D24003}" destId="{FDCF6508-7CF8-4055-9AA5-FE1D71E26701}" srcOrd="0" destOrd="0" parTransId="{912DD52B-4F99-4670-97D8-AD700E8CC65F}" sibTransId="{BF924119-A0CE-43E5-A9A9-58E6F9228312}"/>
    <dgm:cxn modelId="{39DEC37B-4DE0-42A3-AEA6-A7089E21FA96}" type="presOf" srcId="{58B0D4C6-1DF2-4C50-9A44-D6CC5D24578B}" destId="{4BA1C678-303A-4E6B-ABD0-703B295230B6}" srcOrd="0" destOrd="0" presId="urn:microsoft.com/office/officeart/2008/layout/NameandTitleOrganizationalChart"/>
    <dgm:cxn modelId="{4D645682-0CBF-4179-AC8A-986C215E902D}" srcId="{C506B536-3663-404C-A104-7F74BB12873E}" destId="{27DDACD8-A8EF-4262-B232-AA6107D24003}" srcOrd="1" destOrd="0" parTransId="{1091FD66-2A03-4D0E-AAFE-99560E5DBAC7}" sibTransId="{58382972-61E6-4919-8ADD-39268BA370DF}"/>
    <dgm:cxn modelId="{E52FE38E-83AC-4F71-81C3-D136E4D0361A}" type="presOf" srcId="{C506B536-3663-404C-A104-7F74BB12873E}" destId="{34C4FEEE-D743-40FD-BA20-A0C0F76D8B50}" srcOrd="0" destOrd="0" presId="urn:microsoft.com/office/officeart/2008/layout/NameandTitleOrganizationalChart"/>
    <dgm:cxn modelId="{2639A18F-DCBA-4B5A-B83C-E08F21DBB2A6}" type="presOf" srcId="{BB9CA554-DAEA-437F-8E12-40C0871C70B3}" destId="{2CF407D6-1211-4090-8851-AEF4DF54B645}" srcOrd="0" destOrd="0" presId="urn:microsoft.com/office/officeart/2008/layout/NameandTitleOrganizationalChart"/>
    <dgm:cxn modelId="{CF385497-F82C-4249-922D-91315BC639C1}" srcId="{27DDACD8-A8EF-4262-B232-AA6107D24003}" destId="{289A091A-A6A7-457E-8F58-1391B1F2176A}" srcOrd="6" destOrd="0" parTransId="{F4A76E3C-D69B-4B2F-BBE4-E2351351415B}" sibTransId="{33E555A3-22D8-4751-B14C-7B86B1A5776C}"/>
    <dgm:cxn modelId="{A954A4A2-DD3E-42CE-8C8A-87B5F74DAB33}" srcId="{27DDACD8-A8EF-4262-B232-AA6107D24003}" destId="{B4054AD7-28D5-4017-B9D1-42F889A3125D}" srcOrd="1" destOrd="0" parTransId="{6F284A64-8091-4DE6-B149-C3E3B301C9E5}" sibTransId="{6125326F-C6C5-4762-B049-A9EE4B7C5EEA}"/>
    <dgm:cxn modelId="{ACF0E9A2-4D23-46A6-B959-1D6012D35189}" type="presOf" srcId="{A67C2FE0-6431-42A1-9C01-1091A38D2508}" destId="{AC9CC8B2-36CE-41D5-B806-E13F5452604B}" srcOrd="1" destOrd="0" presId="urn:microsoft.com/office/officeart/2008/layout/NameandTitleOrganizationalChart"/>
    <dgm:cxn modelId="{E9DD35A4-54CE-4746-B1D3-8088C11A9DCA}" type="presOf" srcId="{A67C2FE0-6431-42A1-9C01-1091A38D2508}" destId="{1E9C384F-6F06-4A01-8278-ABE69CA7578A}" srcOrd="0" destOrd="0" presId="urn:microsoft.com/office/officeart/2008/layout/NameandTitleOrganizationalChart"/>
    <dgm:cxn modelId="{61A703A6-E882-4B84-8677-032EABF67E90}" type="presOf" srcId="{0B66E8B0-1C9D-4533-8A59-865411AC9B38}" destId="{53CE5FDF-10BC-4DC6-9BA5-B11CF26EC595}" srcOrd="0" destOrd="0" presId="urn:microsoft.com/office/officeart/2008/layout/NameandTitleOrganizationalChart"/>
    <dgm:cxn modelId="{BD3A36AA-3E3E-4578-9DC9-020A3911A2FA}" srcId="{27DDACD8-A8EF-4262-B232-AA6107D24003}" destId="{E7C4FC7D-7750-4223-8B08-15305C77B5DD}" srcOrd="2" destOrd="0" parTransId="{2CEDAA0E-F3D5-4576-A7BD-DF2B13CD603E}" sibTransId="{E3A57836-3DF2-4AAA-8537-AA991B466ED0}"/>
    <dgm:cxn modelId="{EEC889B2-8FC8-4B70-A4E2-3A2F219F460F}" type="presOf" srcId="{27DDACD8-A8EF-4262-B232-AA6107D24003}" destId="{8D04F1BE-D21F-481E-92CB-0BA935961A75}" srcOrd="1" destOrd="0" presId="urn:microsoft.com/office/officeart/2008/layout/NameandTitleOrganizationalChart"/>
    <dgm:cxn modelId="{321CF2BE-746B-4C7A-8029-4CF3D4C69C03}" type="presOf" srcId="{82C902B7-F7BC-40D7-82B8-3C01BA7524AF}" destId="{565D74E1-46C5-4F6A-A158-EF07EB9ADC03}" srcOrd="0" destOrd="0" presId="urn:microsoft.com/office/officeart/2008/layout/NameandTitleOrganizationalChart"/>
    <dgm:cxn modelId="{AEF488BF-B18E-44E8-A2BC-6EF96C5DB501}" type="presOf" srcId="{C506B536-3663-404C-A104-7F74BB12873E}" destId="{2B398C5C-94E6-4335-8F9F-D9E629AA458E}" srcOrd="1" destOrd="0" presId="urn:microsoft.com/office/officeart/2008/layout/NameandTitleOrganizationalChart"/>
    <dgm:cxn modelId="{D6E2A7CA-545B-4605-91F9-BE115F40AD2A}" type="presOf" srcId="{6125326F-C6C5-4762-B049-A9EE4B7C5EEA}" destId="{109C1E91-12E1-48C4-AE12-D84BBEA3A88D}" srcOrd="0" destOrd="0" presId="urn:microsoft.com/office/officeart/2008/layout/NameandTitleOrganizationalChart"/>
    <dgm:cxn modelId="{AFC2C5CE-086B-4914-9AB8-73E7D87E995D}" type="presOf" srcId="{B4054AD7-28D5-4017-B9D1-42F889A3125D}" destId="{BA81F056-B5B9-4E53-B796-112086F8FB9B}" srcOrd="1" destOrd="0" presId="urn:microsoft.com/office/officeart/2008/layout/NameandTitleOrganizationalChart"/>
    <dgm:cxn modelId="{894902CF-9824-449E-8485-9135A14E616F}" srcId="{27DDACD8-A8EF-4262-B232-AA6107D24003}" destId="{A67C2FE0-6431-42A1-9C01-1091A38D2508}" srcOrd="4" destOrd="0" parTransId="{9511A0E5-F2E7-4718-AFCF-52A87FF10005}" sibTransId="{58B0D4C6-1DF2-4C50-9A44-D6CC5D24578B}"/>
    <dgm:cxn modelId="{E3030DD2-8D80-448B-BA8B-EB9159F991D5}" type="presOf" srcId="{58382972-61E6-4919-8ADD-39268BA370DF}" destId="{2ACD5468-F58E-4C0F-ADFD-0CFF48925138}" srcOrd="0" destOrd="0" presId="urn:microsoft.com/office/officeart/2008/layout/NameandTitleOrganizationalChart"/>
    <dgm:cxn modelId="{2B749AD3-271A-4F03-AF5A-51E91AC517A7}" type="presOf" srcId="{C9061230-7C4D-42E6-AA5B-305A2158A36F}" destId="{BD36A8DE-E3A8-4E09-9E45-FD3E00D29723}" srcOrd="0" destOrd="0" presId="urn:microsoft.com/office/officeart/2008/layout/NameandTitleOrganizationalChart"/>
    <dgm:cxn modelId="{24B30DD5-2A2C-4CCA-8F27-BC1D1E260CD7}" type="presOf" srcId="{BA066795-D187-44E8-86F1-83A016F28D86}" destId="{B682C111-5BC8-44B7-BF71-B841AA2FB655}" srcOrd="0" destOrd="0" presId="urn:microsoft.com/office/officeart/2008/layout/NameandTitleOrganizationalChart"/>
    <dgm:cxn modelId="{915AAAD8-5C58-4479-8BAA-793BE01F63FD}" type="presOf" srcId="{BF924119-A0CE-43E5-A9A9-58E6F9228312}" destId="{FD0A1CCC-A89E-42B1-8BF7-6E0AC322A455}" srcOrd="0" destOrd="0" presId="urn:microsoft.com/office/officeart/2008/layout/NameandTitleOrganizationalChart"/>
    <dgm:cxn modelId="{CB15DCDE-FFF4-4EBE-82C1-7455706C0ED2}" type="presOf" srcId="{AE436B4D-6501-4425-A13F-534C62EBD94B}" destId="{EEEC360D-6715-4E0B-A46B-BF8E7212DD88}" srcOrd="1" destOrd="0" presId="urn:microsoft.com/office/officeart/2008/layout/NameandTitleOrganizationalChart"/>
    <dgm:cxn modelId="{4D4A01E2-B559-4E43-953E-BB8F63C70583}" type="presOf" srcId="{289A091A-A6A7-457E-8F58-1391B1F2176A}" destId="{0E45536D-5ED5-4A3A-B57D-8584C175073F}" srcOrd="1" destOrd="0" presId="urn:microsoft.com/office/officeart/2008/layout/NameandTitleOrganizationalChart"/>
    <dgm:cxn modelId="{513CECE9-8282-4EA7-BC4B-AEA49EC1B060}" type="presOf" srcId="{E7C4FC7D-7750-4223-8B08-15305C77B5DD}" destId="{EAE9E69D-74BD-4EEF-89EC-B5286FEDEE0A}" srcOrd="1" destOrd="0" presId="urn:microsoft.com/office/officeart/2008/layout/NameandTitleOrganizationalChart"/>
    <dgm:cxn modelId="{F88DB3EA-5A9E-493E-91BD-C4E4FAF0F67F}" srcId="{C506B536-3663-404C-A104-7F74BB12873E}" destId="{56D26752-0E0C-4659-9BE5-BD16C94BCA7F}" srcOrd="0" destOrd="0" parTransId="{295D707C-DAFC-4564-B836-DA701A3813A2}" sibTransId="{BE0A8E13-EC53-4639-93D8-03757E93E363}"/>
    <dgm:cxn modelId="{14E248EF-EEDA-4603-92A4-8EF6F8B37CA7}" type="presOf" srcId="{B3937ABC-2B91-46E3-A705-F3D882883904}" destId="{9D60B866-BF60-422C-B2C4-E0C500990900}" srcOrd="1" destOrd="0" presId="urn:microsoft.com/office/officeart/2008/layout/NameandTitleOrganizationalChart"/>
    <dgm:cxn modelId="{CAE891F0-B92D-4DED-B4F6-B8F15F1D24C8}" type="presOf" srcId="{1091FD66-2A03-4D0E-AAFE-99560E5DBAC7}" destId="{94A79BB2-E49F-40C0-81E3-AA607E7C3104}" srcOrd="0" destOrd="0" presId="urn:microsoft.com/office/officeart/2008/layout/NameandTitleOrganizationalChart"/>
    <dgm:cxn modelId="{E2C30AF1-6942-4C22-A012-B2A61CA89038}" srcId="{C506B536-3663-404C-A104-7F74BB12873E}" destId="{B3937ABC-2B91-46E3-A705-F3D882883904}" srcOrd="2" destOrd="0" parTransId="{BB9CA554-DAEA-437F-8E12-40C0871C70B3}" sibTransId="{82C902B7-F7BC-40D7-82B8-3C01BA7524AF}"/>
    <dgm:cxn modelId="{29B33DF9-6273-4B96-876B-E17C35E9FC5B}" type="presOf" srcId="{E3A57836-3DF2-4AAA-8537-AA991B466ED0}" destId="{296ED173-5CA0-48F2-9434-AEB4F9F72C8D}" srcOrd="0" destOrd="0" presId="urn:microsoft.com/office/officeart/2008/layout/NameandTitleOrganizationalChart"/>
    <dgm:cxn modelId="{CD4ED5FD-45BC-415F-A24F-130EA5868353}" type="presOf" srcId="{E7C4FC7D-7750-4223-8B08-15305C77B5DD}" destId="{79153135-85CB-4386-AE52-259113770A47}" srcOrd="0" destOrd="0" presId="urn:microsoft.com/office/officeart/2008/layout/NameandTitleOrganizationalChart"/>
    <dgm:cxn modelId="{482F8D45-13FF-432D-8976-2CA01AC624C4}" type="presParOf" srcId="{F027D1AF-8C67-480E-8CCB-83BDA9EA77FE}" destId="{3548F144-850A-49AF-809D-23951614A887}" srcOrd="0" destOrd="0" presId="urn:microsoft.com/office/officeart/2008/layout/NameandTitleOrganizationalChart"/>
    <dgm:cxn modelId="{C1077B67-C252-4823-90E7-AB854249DB9C}" type="presParOf" srcId="{3548F144-850A-49AF-809D-23951614A887}" destId="{7AE38B8B-3FC4-488E-B890-CE51770514F5}" srcOrd="0" destOrd="0" presId="urn:microsoft.com/office/officeart/2008/layout/NameandTitleOrganizationalChart"/>
    <dgm:cxn modelId="{BD8A3EC8-C6FD-4C2F-83B0-28CCEFC96DB9}" type="presParOf" srcId="{7AE38B8B-3FC4-488E-B890-CE51770514F5}" destId="{34C4FEEE-D743-40FD-BA20-A0C0F76D8B50}" srcOrd="0" destOrd="0" presId="urn:microsoft.com/office/officeart/2008/layout/NameandTitleOrganizationalChart"/>
    <dgm:cxn modelId="{5F733B54-77C5-40FC-8D4D-522CF8BCF93B}" type="presParOf" srcId="{7AE38B8B-3FC4-488E-B890-CE51770514F5}" destId="{53CE5FDF-10BC-4DC6-9BA5-B11CF26EC595}" srcOrd="1" destOrd="0" presId="urn:microsoft.com/office/officeart/2008/layout/NameandTitleOrganizationalChart"/>
    <dgm:cxn modelId="{C6896792-3A36-44A5-8ADB-00833F31600E}" type="presParOf" srcId="{7AE38B8B-3FC4-488E-B890-CE51770514F5}" destId="{2B398C5C-94E6-4335-8F9F-D9E629AA458E}" srcOrd="2" destOrd="0" presId="urn:microsoft.com/office/officeart/2008/layout/NameandTitleOrganizationalChart"/>
    <dgm:cxn modelId="{583EC6CF-5AFD-489C-A13B-2120C41F82B0}" type="presParOf" srcId="{3548F144-850A-49AF-809D-23951614A887}" destId="{6DF94260-0031-4BB6-B59E-EF0678A6CBEF}" srcOrd="1" destOrd="0" presId="urn:microsoft.com/office/officeart/2008/layout/NameandTitleOrganizationalChart"/>
    <dgm:cxn modelId="{D0B12145-7BEA-4EC0-BD19-9150A0B1E376}" type="presParOf" srcId="{6DF94260-0031-4BB6-B59E-EF0678A6CBEF}" destId="{E89EA843-BA4F-4E2C-B887-F2ACCE323FA3}" srcOrd="0" destOrd="0" presId="urn:microsoft.com/office/officeart/2008/layout/NameandTitleOrganizationalChart"/>
    <dgm:cxn modelId="{E29D1B0E-6713-4D12-A962-739EDCFC2C67}" type="presParOf" srcId="{6DF94260-0031-4BB6-B59E-EF0678A6CBEF}" destId="{74732A9B-EBEC-49E9-978E-7171913332A4}" srcOrd="1" destOrd="0" presId="urn:microsoft.com/office/officeart/2008/layout/NameandTitleOrganizationalChart"/>
    <dgm:cxn modelId="{B451C171-B0A6-4015-9333-245FD5DD861C}" type="presParOf" srcId="{74732A9B-EBEC-49E9-978E-7171913332A4}" destId="{C7E8DC25-E737-447D-A9F4-98E887DFE3D9}" srcOrd="0" destOrd="0" presId="urn:microsoft.com/office/officeart/2008/layout/NameandTitleOrganizationalChart"/>
    <dgm:cxn modelId="{E174DA8E-15E7-4A5C-9739-119C89885961}" type="presParOf" srcId="{C7E8DC25-E737-447D-A9F4-98E887DFE3D9}" destId="{A3F25D0D-E883-4084-8CAC-AB94A37C4D02}" srcOrd="0" destOrd="0" presId="urn:microsoft.com/office/officeart/2008/layout/NameandTitleOrganizationalChart"/>
    <dgm:cxn modelId="{AAF6EED9-80FF-4DC1-9332-124D2EFDCFE8}" type="presParOf" srcId="{C7E8DC25-E737-447D-A9F4-98E887DFE3D9}" destId="{111847E1-5C0D-455F-A675-5DCF51F6F770}" srcOrd="1" destOrd="0" presId="urn:microsoft.com/office/officeart/2008/layout/NameandTitleOrganizationalChart"/>
    <dgm:cxn modelId="{F138441E-087A-48ED-A5FF-40FE6F4A131B}" type="presParOf" srcId="{C7E8DC25-E737-447D-A9F4-98E887DFE3D9}" destId="{18595DA3-4725-4DB2-8563-7DF8B2D75821}" srcOrd="2" destOrd="0" presId="urn:microsoft.com/office/officeart/2008/layout/NameandTitleOrganizationalChart"/>
    <dgm:cxn modelId="{06017D8B-528E-4F6D-B002-C0B2734C5B7E}" type="presParOf" srcId="{74732A9B-EBEC-49E9-978E-7171913332A4}" destId="{F087C456-0BC8-4A0C-BD20-C1BAC14912CC}" srcOrd="1" destOrd="0" presId="urn:microsoft.com/office/officeart/2008/layout/NameandTitleOrganizationalChart"/>
    <dgm:cxn modelId="{A99B2002-71BB-41E3-9E16-72B9878BDDE5}" type="presParOf" srcId="{74732A9B-EBEC-49E9-978E-7171913332A4}" destId="{9DD43F5B-3EB9-4A34-BE5D-1CAC5F6D5699}" srcOrd="2" destOrd="0" presId="urn:microsoft.com/office/officeart/2008/layout/NameandTitleOrganizationalChart"/>
    <dgm:cxn modelId="{F641F852-9967-40A0-BFF9-40524C6D87A0}" type="presParOf" srcId="{6DF94260-0031-4BB6-B59E-EF0678A6CBEF}" destId="{94A79BB2-E49F-40C0-81E3-AA607E7C3104}" srcOrd="2" destOrd="0" presId="urn:microsoft.com/office/officeart/2008/layout/NameandTitleOrganizationalChart"/>
    <dgm:cxn modelId="{4F9A0AB7-22FB-42B6-BF6B-8DB0B87B6FC9}" type="presParOf" srcId="{6DF94260-0031-4BB6-B59E-EF0678A6CBEF}" destId="{F02FFF95-C899-4A2A-9E5F-82D0BB15815C}" srcOrd="3" destOrd="0" presId="urn:microsoft.com/office/officeart/2008/layout/NameandTitleOrganizationalChart"/>
    <dgm:cxn modelId="{1E4B45C7-E128-440D-9A7C-EC44B3D98F1F}" type="presParOf" srcId="{F02FFF95-C899-4A2A-9E5F-82D0BB15815C}" destId="{36AAC8EA-BAE0-4E03-A5DB-077BA0254216}" srcOrd="0" destOrd="0" presId="urn:microsoft.com/office/officeart/2008/layout/NameandTitleOrganizationalChart"/>
    <dgm:cxn modelId="{AD2DC67F-FF79-4A61-8F32-36C46C86DE93}" type="presParOf" srcId="{36AAC8EA-BAE0-4E03-A5DB-077BA0254216}" destId="{FC038FD5-DDF2-409C-BA78-FD02CC4DFD02}" srcOrd="0" destOrd="0" presId="urn:microsoft.com/office/officeart/2008/layout/NameandTitleOrganizationalChart"/>
    <dgm:cxn modelId="{8D13475A-7CF7-4374-82A9-C7DE752F974A}" type="presParOf" srcId="{36AAC8EA-BAE0-4E03-A5DB-077BA0254216}" destId="{2ACD5468-F58E-4C0F-ADFD-0CFF48925138}" srcOrd="1" destOrd="0" presId="urn:microsoft.com/office/officeart/2008/layout/NameandTitleOrganizationalChart"/>
    <dgm:cxn modelId="{411F2FB5-FAA5-4F85-9EFD-E68308B4DC01}" type="presParOf" srcId="{36AAC8EA-BAE0-4E03-A5DB-077BA0254216}" destId="{8D04F1BE-D21F-481E-92CB-0BA935961A75}" srcOrd="2" destOrd="0" presId="urn:microsoft.com/office/officeart/2008/layout/NameandTitleOrganizationalChart"/>
    <dgm:cxn modelId="{A0A4E645-674F-4A8D-89C9-85F61D1BC5C5}" type="presParOf" srcId="{F02FFF95-C899-4A2A-9E5F-82D0BB15815C}" destId="{3DDB430D-66C5-44D4-ADD3-216811799078}" srcOrd="1" destOrd="0" presId="urn:microsoft.com/office/officeart/2008/layout/NameandTitleOrganizationalChart"/>
    <dgm:cxn modelId="{0C9DE44E-6B9C-4E01-8E87-FF39785E2132}" type="presParOf" srcId="{3DDB430D-66C5-44D4-ADD3-216811799078}" destId="{DA511E47-E5F6-4294-9DBF-48B6281CEF3E}" srcOrd="0" destOrd="0" presId="urn:microsoft.com/office/officeart/2008/layout/NameandTitleOrganizationalChart"/>
    <dgm:cxn modelId="{FC61D725-9893-4758-B5EC-3D5EDD78CA0B}" type="presParOf" srcId="{3DDB430D-66C5-44D4-ADD3-216811799078}" destId="{81AE77A2-62E7-4158-9648-E7A6D9BFDFE5}" srcOrd="1" destOrd="0" presId="urn:microsoft.com/office/officeart/2008/layout/NameandTitleOrganizationalChart"/>
    <dgm:cxn modelId="{D88ACD43-3A36-46C6-8B29-E08372BDF242}" type="presParOf" srcId="{81AE77A2-62E7-4158-9648-E7A6D9BFDFE5}" destId="{3A4C18C9-F812-4A9C-B61B-5462A36DAB24}" srcOrd="0" destOrd="0" presId="urn:microsoft.com/office/officeart/2008/layout/NameandTitleOrganizationalChart"/>
    <dgm:cxn modelId="{50666153-FC5A-4692-A701-D8826984F4ED}" type="presParOf" srcId="{3A4C18C9-F812-4A9C-B61B-5462A36DAB24}" destId="{5C516494-94CF-4C9C-9386-0B340C3D900E}" srcOrd="0" destOrd="0" presId="urn:microsoft.com/office/officeart/2008/layout/NameandTitleOrganizationalChart"/>
    <dgm:cxn modelId="{C7EDB85A-AFE1-42D9-9862-A28998EF143D}" type="presParOf" srcId="{3A4C18C9-F812-4A9C-B61B-5462A36DAB24}" destId="{FD0A1CCC-A89E-42B1-8BF7-6E0AC322A455}" srcOrd="1" destOrd="0" presId="urn:microsoft.com/office/officeart/2008/layout/NameandTitleOrganizationalChart"/>
    <dgm:cxn modelId="{F0D02F05-46DC-4D1F-A2CF-868C77C1F478}" type="presParOf" srcId="{3A4C18C9-F812-4A9C-B61B-5462A36DAB24}" destId="{AB15576E-B435-4CF0-92E7-131B9D9C23EB}" srcOrd="2" destOrd="0" presId="urn:microsoft.com/office/officeart/2008/layout/NameandTitleOrganizationalChart"/>
    <dgm:cxn modelId="{63E10806-5D61-413C-886C-AF097C826ED9}" type="presParOf" srcId="{81AE77A2-62E7-4158-9648-E7A6D9BFDFE5}" destId="{87508BF2-3551-436D-87B7-48C3F44F1354}" srcOrd="1" destOrd="0" presId="urn:microsoft.com/office/officeart/2008/layout/NameandTitleOrganizationalChart"/>
    <dgm:cxn modelId="{113C02E4-0D04-44C4-A8A6-D842E8F23B46}" type="presParOf" srcId="{81AE77A2-62E7-4158-9648-E7A6D9BFDFE5}" destId="{AC8575C1-5904-4C2E-8569-111359FE2B96}" srcOrd="2" destOrd="0" presId="urn:microsoft.com/office/officeart/2008/layout/NameandTitleOrganizationalChart"/>
    <dgm:cxn modelId="{DA209BDA-92DE-4151-9283-CC049F27D6FD}" type="presParOf" srcId="{3DDB430D-66C5-44D4-ADD3-216811799078}" destId="{3B4BD899-1978-420F-B8AE-0603EAFD7D10}" srcOrd="2" destOrd="0" presId="urn:microsoft.com/office/officeart/2008/layout/NameandTitleOrganizationalChart"/>
    <dgm:cxn modelId="{06804A2C-2160-4A65-A3BC-B778F84C67FD}" type="presParOf" srcId="{3DDB430D-66C5-44D4-ADD3-216811799078}" destId="{C263F682-9B10-4190-8D7F-16FCDE212140}" srcOrd="3" destOrd="0" presId="urn:microsoft.com/office/officeart/2008/layout/NameandTitleOrganizationalChart"/>
    <dgm:cxn modelId="{A65E88E0-7BEC-4BC1-99A9-0718F4C3C004}" type="presParOf" srcId="{C263F682-9B10-4190-8D7F-16FCDE212140}" destId="{C6E8CBF9-4ECF-46ED-A1F9-40946E050059}" srcOrd="0" destOrd="0" presId="urn:microsoft.com/office/officeart/2008/layout/NameandTitleOrganizationalChart"/>
    <dgm:cxn modelId="{4C14B4FE-659A-406C-A2D9-087B1E47E279}" type="presParOf" srcId="{C6E8CBF9-4ECF-46ED-A1F9-40946E050059}" destId="{1FB59C05-F7B9-4902-8136-F17ED9F2381B}" srcOrd="0" destOrd="0" presId="urn:microsoft.com/office/officeart/2008/layout/NameandTitleOrganizationalChart"/>
    <dgm:cxn modelId="{097552CB-4DCE-42FE-B02B-DBD38174CB0B}" type="presParOf" srcId="{C6E8CBF9-4ECF-46ED-A1F9-40946E050059}" destId="{109C1E91-12E1-48C4-AE12-D84BBEA3A88D}" srcOrd="1" destOrd="0" presId="urn:microsoft.com/office/officeart/2008/layout/NameandTitleOrganizationalChart"/>
    <dgm:cxn modelId="{480EF6F3-8686-41ED-9950-E0BE005F2632}" type="presParOf" srcId="{C6E8CBF9-4ECF-46ED-A1F9-40946E050059}" destId="{BA81F056-B5B9-4E53-B796-112086F8FB9B}" srcOrd="2" destOrd="0" presId="urn:microsoft.com/office/officeart/2008/layout/NameandTitleOrganizationalChart"/>
    <dgm:cxn modelId="{9B034C61-61C3-4E7D-A533-43E6AD418C17}" type="presParOf" srcId="{C263F682-9B10-4190-8D7F-16FCDE212140}" destId="{15FB9514-1E6C-4250-B619-DB692D6FC0FC}" srcOrd="1" destOrd="0" presId="urn:microsoft.com/office/officeart/2008/layout/NameandTitleOrganizationalChart"/>
    <dgm:cxn modelId="{0AC32D58-80BF-4CC7-8A94-06DBAA9F8501}" type="presParOf" srcId="{C263F682-9B10-4190-8D7F-16FCDE212140}" destId="{525FCDB7-5C28-455C-93D2-A9CB2D52FE09}" srcOrd="2" destOrd="0" presId="urn:microsoft.com/office/officeart/2008/layout/NameandTitleOrganizationalChart"/>
    <dgm:cxn modelId="{6A9C40FA-1D80-433B-B693-93AF594D363A}" type="presParOf" srcId="{3DDB430D-66C5-44D4-ADD3-216811799078}" destId="{FB12DDC9-06D1-4629-9995-6F8887F36844}" srcOrd="4" destOrd="0" presId="urn:microsoft.com/office/officeart/2008/layout/NameandTitleOrganizationalChart"/>
    <dgm:cxn modelId="{9D3E97EE-D837-448B-A36F-3AE5EBDD3E17}" type="presParOf" srcId="{3DDB430D-66C5-44D4-ADD3-216811799078}" destId="{41C7C844-BE7F-4AFC-87EA-5538FF6E1B81}" srcOrd="5" destOrd="0" presId="urn:microsoft.com/office/officeart/2008/layout/NameandTitleOrganizationalChart"/>
    <dgm:cxn modelId="{8FA47BED-F86E-4378-9E91-136F565A37A8}" type="presParOf" srcId="{41C7C844-BE7F-4AFC-87EA-5538FF6E1B81}" destId="{ADDA2C23-2414-499A-824E-2BE793B00A25}" srcOrd="0" destOrd="0" presId="urn:microsoft.com/office/officeart/2008/layout/NameandTitleOrganizationalChart"/>
    <dgm:cxn modelId="{450D5C4F-0490-4559-9537-8B0905EB70FE}" type="presParOf" srcId="{ADDA2C23-2414-499A-824E-2BE793B00A25}" destId="{79153135-85CB-4386-AE52-259113770A47}" srcOrd="0" destOrd="0" presId="urn:microsoft.com/office/officeart/2008/layout/NameandTitleOrganizationalChart"/>
    <dgm:cxn modelId="{DCDDB861-4905-499B-BF9D-5282323A8CAD}" type="presParOf" srcId="{ADDA2C23-2414-499A-824E-2BE793B00A25}" destId="{296ED173-5CA0-48F2-9434-AEB4F9F72C8D}" srcOrd="1" destOrd="0" presId="urn:microsoft.com/office/officeart/2008/layout/NameandTitleOrganizationalChart"/>
    <dgm:cxn modelId="{245551CA-2D3E-4CF0-8F40-B3F9B5135B0A}" type="presParOf" srcId="{ADDA2C23-2414-499A-824E-2BE793B00A25}" destId="{EAE9E69D-74BD-4EEF-89EC-B5286FEDEE0A}" srcOrd="2" destOrd="0" presId="urn:microsoft.com/office/officeart/2008/layout/NameandTitleOrganizationalChart"/>
    <dgm:cxn modelId="{17A7534E-4A23-4D0B-BC03-BEFEBC39CBC7}" type="presParOf" srcId="{41C7C844-BE7F-4AFC-87EA-5538FF6E1B81}" destId="{F8212A88-D884-49F5-9B11-5645E7AA2A67}" srcOrd="1" destOrd="0" presId="urn:microsoft.com/office/officeart/2008/layout/NameandTitleOrganizationalChart"/>
    <dgm:cxn modelId="{30488C30-1689-4015-B634-ACF5F87662EF}" type="presParOf" srcId="{41C7C844-BE7F-4AFC-87EA-5538FF6E1B81}" destId="{073FD0B3-31D9-4C30-9AB9-6032A3EC3A62}" srcOrd="2" destOrd="0" presId="urn:microsoft.com/office/officeart/2008/layout/NameandTitleOrganizationalChart"/>
    <dgm:cxn modelId="{13B5D897-47B0-4BB0-A535-32187F3B65D2}" type="presParOf" srcId="{3DDB430D-66C5-44D4-ADD3-216811799078}" destId="{BD36A8DE-E3A8-4E09-9E45-FD3E00D29723}" srcOrd="6" destOrd="0" presId="urn:microsoft.com/office/officeart/2008/layout/NameandTitleOrganizationalChart"/>
    <dgm:cxn modelId="{17DDC155-6EE3-4D36-8F47-EC9F66613FEC}" type="presParOf" srcId="{3DDB430D-66C5-44D4-ADD3-216811799078}" destId="{F4E291C6-21D9-439D-8E1E-1C8ED13F1ACA}" srcOrd="7" destOrd="0" presId="urn:microsoft.com/office/officeart/2008/layout/NameandTitleOrganizationalChart"/>
    <dgm:cxn modelId="{9CD5DA7C-264B-4676-B686-36B9C355946B}" type="presParOf" srcId="{F4E291C6-21D9-439D-8E1E-1C8ED13F1ACA}" destId="{BC932255-68D2-4AA3-B827-F2C653C6E04C}" srcOrd="0" destOrd="0" presId="urn:microsoft.com/office/officeart/2008/layout/NameandTitleOrganizationalChart"/>
    <dgm:cxn modelId="{3EB688F0-AE9B-4552-995E-E9CD1C4D7FEF}" type="presParOf" srcId="{BC932255-68D2-4AA3-B827-F2C653C6E04C}" destId="{EDB200FB-8E8B-4FE1-BFE6-91FAB97DCDD1}" srcOrd="0" destOrd="0" presId="urn:microsoft.com/office/officeart/2008/layout/NameandTitleOrganizationalChart"/>
    <dgm:cxn modelId="{AA631573-9069-42EA-982A-6C4F33A487DA}" type="presParOf" srcId="{BC932255-68D2-4AA3-B827-F2C653C6E04C}" destId="{330554EE-B86B-45CC-9210-7CCC4CB8F871}" srcOrd="1" destOrd="0" presId="urn:microsoft.com/office/officeart/2008/layout/NameandTitleOrganizationalChart"/>
    <dgm:cxn modelId="{C974218F-8621-49B7-BC22-93C3F0198B3B}" type="presParOf" srcId="{BC932255-68D2-4AA3-B827-F2C653C6E04C}" destId="{EEEC360D-6715-4E0B-A46B-BF8E7212DD88}" srcOrd="2" destOrd="0" presId="urn:microsoft.com/office/officeart/2008/layout/NameandTitleOrganizationalChart"/>
    <dgm:cxn modelId="{6B3B2850-A348-4E98-B1D7-161B13E0CAA0}" type="presParOf" srcId="{F4E291C6-21D9-439D-8E1E-1C8ED13F1ACA}" destId="{F057B3BF-3366-4272-863F-091E6EAA2F68}" srcOrd="1" destOrd="0" presId="urn:microsoft.com/office/officeart/2008/layout/NameandTitleOrganizationalChart"/>
    <dgm:cxn modelId="{98EFBA12-98C4-4DC4-BE11-FAE1B8398E32}" type="presParOf" srcId="{F4E291C6-21D9-439D-8E1E-1C8ED13F1ACA}" destId="{6F1C85FB-D5EB-40F0-9C86-EF7395E3CDE7}" srcOrd="2" destOrd="0" presId="urn:microsoft.com/office/officeart/2008/layout/NameandTitleOrganizationalChart"/>
    <dgm:cxn modelId="{824C5DF0-C1F2-45CB-967D-ADB8DE784736}" type="presParOf" srcId="{3DDB430D-66C5-44D4-ADD3-216811799078}" destId="{79DA615C-E6DF-4027-A162-8E3E109BF142}" srcOrd="8" destOrd="0" presId="urn:microsoft.com/office/officeart/2008/layout/NameandTitleOrganizationalChart"/>
    <dgm:cxn modelId="{30E9D5E3-2C0A-46B9-BE95-D03DA373E5B9}" type="presParOf" srcId="{3DDB430D-66C5-44D4-ADD3-216811799078}" destId="{D776DBA1-B176-4D78-8548-026D776DD9C2}" srcOrd="9" destOrd="0" presId="urn:microsoft.com/office/officeart/2008/layout/NameandTitleOrganizationalChart"/>
    <dgm:cxn modelId="{EB47F010-1769-4AF4-838D-05B49AEB1578}" type="presParOf" srcId="{D776DBA1-B176-4D78-8548-026D776DD9C2}" destId="{17B8DB7B-36F6-4A22-A3CF-01A04CE3ED28}" srcOrd="0" destOrd="0" presId="urn:microsoft.com/office/officeart/2008/layout/NameandTitleOrganizationalChart"/>
    <dgm:cxn modelId="{3AD45395-B6D1-4272-9440-94D54E45E6BB}" type="presParOf" srcId="{17B8DB7B-36F6-4A22-A3CF-01A04CE3ED28}" destId="{1E9C384F-6F06-4A01-8278-ABE69CA7578A}" srcOrd="0" destOrd="0" presId="urn:microsoft.com/office/officeart/2008/layout/NameandTitleOrganizationalChart"/>
    <dgm:cxn modelId="{B4FA1EA4-9A64-48F6-BDC6-FF0C047021C2}" type="presParOf" srcId="{17B8DB7B-36F6-4A22-A3CF-01A04CE3ED28}" destId="{4BA1C678-303A-4E6B-ABD0-703B295230B6}" srcOrd="1" destOrd="0" presId="urn:microsoft.com/office/officeart/2008/layout/NameandTitleOrganizationalChart"/>
    <dgm:cxn modelId="{BBF1D59A-D1E1-4135-ADBB-D88444E5F70F}" type="presParOf" srcId="{17B8DB7B-36F6-4A22-A3CF-01A04CE3ED28}" destId="{AC9CC8B2-36CE-41D5-B806-E13F5452604B}" srcOrd="2" destOrd="0" presId="urn:microsoft.com/office/officeart/2008/layout/NameandTitleOrganizationalChart"/>
    <dgm:cxn modelId="{8FC182AE-3B89-40E2-8B99-B73C4AE27F34}" type="presParOf" srcId="{D776DBA1-B176-4D78-8548-026D776DD9C2}" destId="{57698D6B-4AF7-41CE-8BF4-D5EC9BF8311E}" srcOrd="1" destOrd="0" presId="urn:microsoft.com/office/officeart/2008/layout/NameandTitleOrganizationalChart"/>
    <dgm:cxn modelId="{403CE412-7908-41A2-B37D-B4C022A333D6}" type="presParOf" srcId="{D776DBA1-B176-4D78-8548-026D776DD9C2}" destId="{B3BC0371-04EA-44CA-AC78-432EE682ECEF}" srcOrd="2" destOrd="0" presId="urn:microsoft.com/office/officeart/2008/layout/NameandTitleOrganizationalChart"/>
    <dgm:cxn modelId="{3E6B8D74-6D32-4475-8D86-E81FCDC3607E}" type="presParOf" srcId="{3DDB430D-66C5-44D4-ADD3-216811799078}" destId="{B682C111-5BC8-44B7-BF71-B841AA2FB655}" srcOrd="10" destOrd="0" presId="urn:microsoft.com/office/officeart/2008/layout/NameandTitleOrganizationalChart"/>
    <dgm:cxn modelId="{EA8D13CD-F69C-4D18-B724-4EE910427C62}" type="presParOf" srcId="{3DDB430D-66C5-44D4-ADD3-216811799078}" destId="{8D1ABA62-B438-48B0-988F-1132B161828A}" srcOrd="11" destOrd="0" presId="urn:microsoft.com/office/officeart/2008/layout/NameandTitleOrganizationalChart"/>
    <dgm:cxn modelId="{A99A6708-080B-4660-8751-71C4531E6846}" type="presParOf" srcId="{8D1ABA62-B438-48B0-988F-1132B161828A}" destId="{3B294B3C-0C37-489D-BEFC-1AB92D6F0F55}" srcOrd="0" destOrd="0" presId="urn:microsoft.com/office/officeart/2008/layout/NameandTitleOrganizationalChart"/>
    <dgm:cxn modelId="{E4DEDF31-E8B2-451D-8508-9CE2C3F5DAC4}" type="presParOf" srcId="{3B294B3C-0C37-489D-BEFC-1AB92D6F0F55}" destId="{2008FACD-FFCE-4C60-9228-AEDEEFACD295}" srcOrd="0" destOrd="0" presId="urn:microsoft.com/office/officeart/2008/layout/NameandTitleOrganizationalChart"/>
    <dgm:cxn modelId="{826C40C2-C3A7-42C4-A557-5ACD4CF023FB}" type="presParOf" srcId="{3B294B3C-0C37-489D-BEFC-1AB92D6F0F55}" destId="{5D21FB0D-B815-453E-A1AA-0D268D3D1FF0}" srcOrd="1" destOrd="0" presId="urn:microsoft.com/office/officeart/2008/layout/NameandTitleOrganizationalChart"/>
    <dgm:cxn modelId="{922476B4-FC45-413A-A421-AAE5057F6359}" type="presParOf" srcId="{3B294B3C-0C37-489D-BEFC-1AB92D6F0F55}" destId="{475F964F-A859-4C95-9C6C-4AD929BD2F8B}" srcOrd="2" destOrd="0" presId="urn:microsoft.com/office/officeart/2008/layout/NameandTitleOrganizationalChart"/>
    <dgm:cxn modelId="{71EA644E-56A0-421D-9612-42801A3249FB}" type="presParOf" srcId="{8D1ABA62-B438-48B0-988F-1132B161828A}" destId="{0A74971F-3D59-43B4-9DDD-E27C2F820E90}" srcOrd="1" destOrd="0" presId="urn:microsoft.com/office/officeart/2008/layout/NameandTitleOrganizationalChart"/>
    <dgm:cxn modelId="{126124BF-4D33-46F9-B885-379A58B4EAC6}" type="presParOf" srcId="{8D1ABA62-B438-48B0-988F-1132B161828A}" destId="{3669C8FB-DCE9-47BB-B72F-44B846CD5060}" srcOrd="2" destOrd="0" presId="urn:microsoft.com/office/officeart/2008/layout/NameandTitleOrganizationalChart"/>
    <dgm:cxn modelId="{8DFC4DD0-6F01-4B15-8EE6-C509726AE17F}" type="presParOf" srcId="{3DDB430D-66C5-44D4-ADD3-216811799078}" destId="{6B3ACA36-36A8-421E-8D74-D3A097B2BE2D}" srcOrd="12" destOrd="0" presId="urn:microsoft.com/office/officeart/2008/layout/NameandTitleOrganizationalChart"/>
    <dgm:cxn modelId="{16BF5F70-990B-4509-93E2-614BBBDA1826}" type="presParOf" srcId="{3DDB430D-66C5-44D4-ADD3-216811799078}" destId="{439543F3-B1C5-4953-A9D1-30FD875FD419}" srcOrd="13" destOrd="0" presId="urn:microsoft.com/office/officeart/2008/layout/NameandTitleOrganizationalChart"/>
    <dgm:cxn modelId="{FE3894BF-1FAA-4060-9C61-0C21739740E7}" type="presParOf" srcId="{439543F3-B1C5-4953-A9D1-30FD875FD419}" destId="{39E44C5F-0A3F-4A6F-ABF0-1207B9F97C38}" srcOrd="0" destOrd="0" presId="urn:microsoft.com/office/officeart/2008/layout/NameandTitleOrganizationalChart"/>
    <dgm:cxn modelId="{E6DD18D2-4F90-4856-9BA3-E99F47760C0F}" type="presParOf" srcId="{39E44C5F-0A3F-4A6F-ABF0-1207B9F97C38}" destId="{AAF42B9F-FAA5-4A71-931B-651A2E52F584}" srcOrd="0" destOrd="0" presId="urn:microsoft.com/office/officeart/2008/layout/NameandTitleOrganizationalChart"/>
    <dgm:cxn modelId="{058BC010-F20D-44AA-BD6B-926675193673}" type="presParOf" srcId="{39E44C5F-0A3F-4A6F-ABF0-1207B9F97C38}" destId="{55F58DCA-F235-4728-A3C4-82460101A26B}" srcOrd="1" destOrd="0" presId="urn:microsoft.com/office/officeart/2008/layout/NameandTitleOrganizationalChart"/>
    <dgm:cxn modelId="{448A2A46-153F-40BF-A05D-8E448FE74424}" type="presParOf" srcId="{39E44C5F-0A3F-4A6F-ABF0-1207B9F97C38}" destId="{0E45536D-5ED5-4A3A-B57D-8584C175073F}" srcOrd="2" destOrd="0" presId="urn:microsoft.com/office/officeart/2008/layout/NameandTitleOrganizationalChart"/>
    <dgm:cxn modelId="{5D9E8350-1A21-46C3-ACDD-07045A91797E}" type="presParOf" srcId="{439543F3-B1C5-4953-A9D1-30FD875FD419}" destId="{2D0C2AF3-3ABF-4700-8A03-34BDA3109569}" srcOrd="1" destOrd="0" presId="urn:microsoft.com/office/officeart/2008/layout/NameandTitleOrganizationalChart"/>
    <dgm:cxn modelId="{837661F0-5657-4422-919A-5C304AE8F413}" type="presParOf" srcId="{439543F3-B1C5-4953-A9D1-30FD875FD419}" destId="{6C410C64-5460-4E5A-A159-5A87CB874A5B}" srcOrd="2" destOrd="0" presId="urn:microsoft.com/office/officeart/2008/layout/NameandTitleOrganizationalChart"/>
    <dgm:cxn modelId="{B4C89454-E98B-4ACB-8C3C-3EEA12DD9D66}" type="presParOf" srcId="{F02FFF95-C899-4A2A-9E5F-82D0BB15815C}" destId="{9EEDF021-8720-444B-B335-6F3C95BF4E18}" srcOrd="2" destOrd="0" presId="urn:microsoft.com/office/officeart/2008/layout/NameandTitleOrganizationalChart"/>
    <dgm:cxn modelId="{2C826EB2-39E5-422A-AFD8-EAB00F838094}" type="presParOf" srcId="{6DF94260-0031-4BB6-B59E-EF0678A6CBEF}" destId="{2CF407D6-1211-4090-8851-AEF4DF54B645}" srcOrd="4" destOrd="0" presId="urn:microsoft.com/office/officeart/2008/layout/NameandTitleOrganizationalChart"/>
    <dgm:cxn modelId="{9773E54E-2B53-47F6-B3B5-425ADAE8C981}" type="presParOf" srcId="{6DF94260-0031-4BB6-B59E-EF0678A6CBEF}" destId="{6A368CB3-C66C-4B99-9075-9C10EFBBE20F}" srcOrd="5" destOrd="0" presId="urn:microsoft.com/office/officeart/2008/layout/NameandTitleOrganizationalChart"/>
    <dgm:cxn modelId="{86FB90C1-574E-4BC2-8E17-C05F0BF531C6}" type="presParOf" srcId="{6A368CB3-C66C-4B99-9075-9C10EFBBE20F}" destId="{117192CE-05E0-44FB-81B3-5B054A5C76B8}" srcOrd="0" destOrd="0" presId="urn:microsoft.com/office/officeart/2008/layout/NameandTitleOrganizationalChart"/>
    <dgm:cxn modelId="{D3C850DD-6C8E-46BA-A2FC-399655546660}" type="presParOf" srcId="{117192CE-05E0-44FB-81B3-5B054A5C76B8}" destId="{99F3DE0D-7121-4C4E-8FA5-B48E45A6814F}" srcOrd="0" destOrd="0" presId="urn:microsoft.com/office/officeart/2008/layout/NameandTitleOrganizationalChart"/>
    <dgm:cxn modelId="{B90DB519-9960-4141-94DE-6D431D19F885}" type="presParOf" srcId="{117192CE-05E0-44FB-81B3-5B054A5C76B8}" destId="{565D74E1-46C5-4F6A-A158-EF07EB9ADC03}" srcOrd="1" destOrd="0" presId="urn:microsoft.com/office/officeart/2008/layout/NameandTitleOrganizationalChart"/>
    <dgm:cxn modelId="{4D461DC3-131D-40F5-88E1-D0FD469D8554}" type="presParOf" srcId="{117192CE-05E0-44FB-81B3-5B054A5C76B8}" destId="{9D60B866-BF60-422C-B2C4-E0C500990900}" srcOrd="2" destOrd="0" presId="urn:microsoft.com/office/officeart/2008/layout/NameandTitleOrganizationalChart"/>
    <dgm:cxn modelId="{2863AF75-A846-4E81-838C-20EE5F9F6C2B}" type="presParOf" srcId="{6A368CB3-C66C-4B99-9075-9C10EFBBE20F}" destId="{8FD199C4-B319-4E71-B713-DF38A1133CE6}" srcOrd="1" destOrd="0" presId="urn:microsoft.com/office/officeart/2008/layout/NameandTitleOrganizationalChart"/>
    <dgm:cxn modelId="{4A95F5ED-53F8-4652-B645-91EC2512AF18}" type="presParOf" srcId="{6A368CB3-C66C-4B99-9075-9C10EFBBE20F}" destId="{43E4A30D-F2E6-4837-991C-060566E40FA9}" srcOrd="2" destOrd="0" presId="urn:microsoft.com/office/officeart/2008/layout/NameandTitleOrganizationalChart"/>
    <dgm:cxn modelId="{37FA29AD-22DD-434C-B6E9-7C09179DD0DE}" type="presParOf" srcId="{3548F144-850A-49AF-809D-23951614A887}" destId="{7D559059-B8AB-4B12-A106-A0F018A518FB}"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C99039-257D-4A87-964E-E5902535D05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5FFCA33-84D7-422B-B438-9037A53C5401}">
      <dgm:prSet phldrT="[Text]" custT="1"/>
      <dgm:spPr/>
      <dgm:t>
        <a:bodyPr/>
        <a:lstStyle/>
        <a:p>
          <a:r>
            <a:rPr lang="en-US" sz="1800" b="0" dirty="0"/>
            <a:t>Program Manager,  DHMSM PMO: Mr. Craig Schaeffer</a:t>
          </a:r>
          <a:endParaRPr lang="en-US" sz="1800" dirty="0"/>
        </a:p>
      </dgm:t>
    </dgm:pt>
    <dgm:pt modelId="{FBE8C95A-15BF-4D0A-8334-F45358D158E0}" type="parTrans" cxnId="{5E4827FB-72C6-4F63-8E2E-BED54FE059C8}">
      <dgm:prSet/>
      <dgm:spPr/>
      <dgm:t>
        <a:bodyPr/>
        <a:lstStyle/>
        <a:p>
          <a:endParaRPr lang="en-US"/>
        </a:p>
      </dgm:t>
    </dgm:pt>
    <dgm:pt modelId="{A0DBAC79-3466-4A7E-90FD-EA48CBCA5122}" type="sibTrans" cxnId="{5E4827FB-72C6-4F63-8E2E-BED54FE059C8}">
      <dgm:prSet/>
      <dgm:spPr/>
      <dgm:t>
        <a:bodyPr/>
        <a:lstStyle/>
        <a:p>
          <a:endParaRPr lang="en-US"/>
        </a:p>
      </dgm:t>
    </dgm:pt>
    <dgm:pt modelId="{98301B3F-677E-45DC-8BEB-781C1E8EF972}" type="asst">
      <dgm:prSet phldrT="[Text]"/>
      <dgm:spPr/>
      <dgm:t>
        <a:bodyPr/>
        <a:lstStyle/>
        <a:p>
          <a:r>
            <a:rPr lang="en-US" b="0" dirty="0"/>
            <a:t>Deputy PM, DHMSM PMO: Ms. Aimee Scanlon</a:t>
          </a:r>
          <a:endParaRPr lang="en-US" dirty="0"/>
        </a:p>
      </dgm:t>
    </dgm:pt>
    <dgm:pt modelId="{7A7AD198-6925-419D-9865-914FFBC6E50D}" type="parTrans" cxnId="{E46ED49A-3D36-41CA-8096-8C298438F840}">
      <dgm:prSet/>
      <dgm:spPr/>
      <dgm:t>
        <a:bodyPr/>
        <a:lstStyle/>
        <a:p>
          <a:endParaRPr lang="en-US"/>
        </a:p>
      </dgm:t>
    </dgm:pt>
    <dgm:pt modelId="{E8744F43-D21E-4192-ABAB-4E342C654BA6}" type="sibTrans" cxnId="{E46ED49A-3D36-41CA-8096-8C298438F840}">
      <dgm:prSet/>
      <dgm:spPr/>
      <dgm:t>
        <a:bodyPr/>
        <a:lstStyle/>
        <a:p>
          <a:endParaRPr lang="en-US"/>
        </a:p>
      </dgm:t>
    </dgm:pt>
    <dgm:pt modelId="{0EE2028C-F923-4250-9E9A-D136FD00E19B}">
      <dgm:prSet phldrT="[Text]"/>
      <dgm:spPr/>
      <dgm:t>
        <a:bodyPr/>
        <a:lstStyle/>
        <a:p>
          <a:r>
            <a:rPr lang="en-US" b="0" dirty="0"/>
            <a:t>APM for Deployment: Cynthia </a:t>
          </a:r>
          <a:r>
            <a:rPr lang="en-US" b="0" dirty="0" err="1"/>
            <a:t>Ellert</a:t>
          </a:r>
          <a:r>
            <a:rPr lang="en-US" b="0" dirty="0"/>
            <a:t> </a:t>
          </a:r>
          <a:endParaRPr lang="en-US" dirty="0"/>
        </a:p>
      </dgm:t>
    </dgm:pt>
    <dgm:pt modelId="{F65DAD65-B79C-420E-8832-5F8ACA33BEC3}" type="parTrans" cxnId="{ACC46F1F-9DAD-4F62-B492-DF7EA1F7BF8A}">
      <dgm:prSet/>
      <dgm:spPr/>
      <dgm:t>
        <a:bodyPr/>
        <a:lstStyle/>
        <a:p>
          <a:endParaRPr lang="en-US"/>
        </a:p>
      </dgm:t>
    </dgm:pt>
    <dgm:pt modelId="{074E61DE-B772-42F1-A38C-838AF78E9347}" type="sibTrans" cxnId="{ACC46F1F-9DAD-4F62-B492-DF7EA1F7BF8A}">
      <dgm:prSet/>
      <dgm:spPr/>
      <dgm:t>
        <a:bodyPr/>
        <a:lstStyle/>
        <a:p>
          <a:endParaRPr lang="en-US"/>
        </a:p>
      </dgm:t>
    </dgm:pt>
    <dgm:pt modelId="{B4A3016E-3494-46D7-8174-5D6CE953C0E1}">
      <dgm:prSet phldrT="[Text]"/>
      <dgm:spPr/>
      <dgm:t>
        <a:bodyPr/>
        <a:lstStyle/>
        <a:p>
          <a:r>
            <a:rPr lang="en-US" b="0" dirty="0"/>
            <a:t>APM for EHR: Teresa O’Brien</a:t>
          </a:r>
          <a:endParaRPr lang="en-US" dirty="0"/>
        </a:p>
      </dgm:t>
    </dgm:pt>
    <dgm:pt modelId="{3C90519D-F535-4435-8A10-31904ACF2587}" type="parTrans" cxnId="{908C99A2-D583-4E57-8E5F-C8DA8F4B7683}">
      <dgm:prSet/>
      <dgm:spPr/>
      <dgm:t>
        <a:bodyPr/>
        <a:lstStyle/>
        <a:p>
          <a:endParaRPr lang="en-US"/>
        </a:p>
      </dgm:t>
    </dgm:pt>
    <dgm:pt modelId="{B55F403C-BD9B-4FD2-A36E-D765B8B1240F}" type="sibTrans" cxnId="{908C99A2-D583-4E57-8E5F-C8DA8F4B7683}">
      <dgm:prSet/>
      <dgm:spPr/>
      <dgm:t>
        <a:bodyPr/>
        <a:lstStyle/>
        <a:p>
          <a:endParaRPr lang="en-US"/>
        </a:p>
      </dgm:t>
    </dgm:pt>
    <dgm:pt modelId="{4260E338-EC3A-4145-8498-0980F56BBE65}">
      <dgm:prSet phldrT="[Text]"/>
      <dgm:spPr/>
      <dgm:t>
        <a:bodyPr/>
        <a:lstStyle/>
        <a:p>
          <a:r>
            <a:rPr lang="en-US" dirty="0"/>
            <a:t>Operations &amp; </a:t>
          </a:r>
          <a:r>
            <a:rPr lang="en-US" dirty="0" err="1"/>
            <a:t>Sust</a:t>
          </a:r>
          <a:r>
            <a:rPr lang="en-US" dirty="0"/>
            <a:t>: Lance Scott</a:t>
          </a:r>
        </a:p>
      </dgm:t>
    </dgm:pt>
    <dgm:pt modelId="{A7C8BD6B-17EC-42C0-9184-224DC7A19BEF}" type="parTrans" cxnId="{A6331B13-9CE5-4250-BC5E-1B366563B2DE}">
      <dgm:prSet/>
      <dgm:spPr/>
      <dgm:t>
        <a:bodyPr/>
        <a:lstStyle/>
        <a:p>
          <a:endParaRPr lang="en-US"/>
        </a:p>
      </dgm:t>
    </dgm:pt>
    <dgm:pt modelId="{DFBC908A-5448-4502-9F52-9037AE5171B1}" type="sibTrans" cxnId="{A6331B13-9CE5-4250-BC5E-1B366563B2DE}">
      <dgm:prSet/>
      <dgm:spPr/>
      <dgm:t>
        <a:bodyPr/>
        <a:lstStyle/>
        <a:p>
          <a:endParaRPr lang="en-US"/>
        </a:p>
      </dgm:t>
    </dgm:pt>
    <dgm:pt modelId="{8B63F315-F354-4494-9A67-C7BF4479E7B6}">
      <dgm:prSet/>
      <dgm:spPr/>
      <dgm:t>
        <a:bodyPr/>
        <a:lstStyle/>
        <a:p>
          <a:r>
            <a:rPr lang="en-US" dirty="0"/>
            <a:t>APM for Testing: Paul  Caputo, Cynthia </a:t>
          </a:r>
          <a:r>
            <a:rPr lang="en-US" dirty="0" err="1"/>
            <a:t>Ellert</a:t>
          </a:r>
          <a:endParaRPr lang="en-US" dirty="0"/>
        </a:p>
      </dgm:t>
    </dgm:pt>
    <dgm:pt modelId="{850FB64E-DC49-48E5-B117-4622695EEB71}" type="parTrans" cxnId="{9A39AE5B-7063-4E90-8833-7D7382D9C262}">
      <dgm:prSet/>
      <dgm:spPr/>
      <dgm:t>
        <a:bodyPr/>
        <a:lstStyle/>
        <a:p>
          <a:endParaRPr lang="en-US"/>
        </a:p>
      </dgm:t>
    </dgm:pt>
    <dgm:pt modelId="{83318479-48B2-4CBD-ADAF-88793B37E9C1}" type="sibTrans" cxnId="{9A39AE5B-7063-4E90-8833-7D7382D9C262}">
      <dgm:prSet/>
      <dgm:spPr/>
      <dgm:t>
        <a:bodyPr/>
        <a:lstStyle/>
        <a:p>
          <a:endParaRPr lang="en-US"/>
        </a:p>
      </dgm:t>
    </dgm:pt>
    <dgm:pt modelId="{9C2D4B48-B4F9-4D9C-87F4-CA367848D240}">
      <dgm:prSet/>
      <dgm:spPr/>
      <dgm:t>
        <a:bodyPr/>
        <a:lstStyle/>
        <a:p>
          <a:r>
            <a:rPr lang="en-US" dirty="0"/>
            <a:t>Bus Operations: Tim Donnelly</a:t>
          </a:r>
        </a:p>
      </dgm:t>
    </dgm:pt>
    <dgm:pt modelId="{180E8270-3882-461C-A3D8-7558106F5F54}" type="parTrans" cxnId="{38AF120B-55C1-42E6-9FE3-85A25882F5A2}">
      <dgm:prSet/>
      <dgm:spPr/>
      <dgm:t>
        <a:bodyPr/>
        <a:lstStyle/>
        <a:p>
          <a:endParaRPr lang="en-US"/>
        </a:p>
      </dgm:t>
    </dgm:pt>
    <dgm:pt modelId="{229A4077-BA00-496D-9DCE-46810881A38A}" type="sibTrans" cxnId="{38AF120B-55C1-42E6-9FE3-85A25882F5A2}">
      <dgm:prSet/>
      <dgm:spPr/>
      <dgm:t>
        <a:bodyPr/>
        <a:lstStyle/>
        <a:p>
          <a:endParaRPr lang="en-US"/>
        </a:p>
      </dgm:t>
    </dgm:pt>
    <dgm:pt modelId="{4AE119D7-035A-4A03-820F-526E57622317}">
      <dgm:prSet/>
      <dgm:spPr/>
      <dgm:t>
        <a:bodyPr/>
        <a:lstStyle/>
        <a:p>
          <a:r>
            <a:rPr lang="en-US" dirty="0"/>
            <a:t>Special Proj: Sandy McIntyre</a:t>
          </a:r>
        </a:p>
      </dgm:t>
    </dgm:pt>
    <dgm:pt modelId="{38C72358-9B4B-4A98-A55D-572E3EB0676C}" type="parTrans" cxnId="{449D3E69-8BFC-4601-A21C-3F1F2EBAA51E}">
      <dgm:prSet/>
      <dgm:spPr/>
      <dgm:t>
        <a:bodyPr/>
        <a:lstStyle/>
        <a:p>
          <a:endParaRPr lang="en-US"/>
        </a:p>
      </dgm:t>
    </dgm:pt>
    <dgm:pt modelId="{B66DD44E-4148-4A44-ADEF-737266607D60}" type="sibTrans" cxnId="{449D3E69-8BFC-4601-A21C-3F1F2EBAA51E}">
      <dgm:prSet/>
      <dgm:spPr/>
      <dgm:t>
        <a:bodyPr/>
        <a:lstStyle/>
        <a:p>
          <a:endParaRPr lang="en-US"/>
        </a:p>
      </dgm:t>
    </dgm:pt>
    <dgm:pt modelId="{93BD16E3-1D80-4DAD-A931-642A2B5CDEA5}">
      <dgm:prSet/>
      <dgm:spPr/>
      <dgm:t>
        <a:bodyPr/>
        <a:lstStyle/>
        <a:p>
          <a:r>
            <a:rPr lang="en-US" dirty="0"/>
            <a:t>DMIX: Lance Scot</a:t>
          </a:r>
        </a:p>
      </dgm:t>
    </dgm:pt>
    <dgm:pt modelId="{45DA2372-8DEB-4CDE-A01D-DB832B1EFFBE}" type="parTrans" cxnId="{0576B82F-B610-412B-A85C-31B5905D545E}">
      <dgm:prSet/>
      <dgm:spPr/>
      <dgm:t>
        <a:bodyPr/>
        <a:lstStyle/>
        <a:p>
          <a:endParaRPr lang="en-US"/>
        </a:p>
      </dgm:t>
    </dgm:pt>
    <dgm:pt modelId="{4E82B1FB-7F3E-45B1-8F0B-E7D129B93D7D}" type="sibTrans" cxnId="{0576B82F-B610-412B-A85C-31B5905D545E}">
      <dgm:prSet/>
      <dgm:spPr/>
      <dgm:t>
        <a:bodyPr/>
        <a:lstStyle/>
        <a:p>
          <a:endParaRPr lang="en-US"/>
        </a:p>
      </dgm:t>
    </dgm:pt>
    <dgm:pt modelId="{A3678073-3D53-40D0-A073-41DD5E2BC3B0}" type="pres">
      <dgm:prSet presAssocID="{04C99039-257D-4A87-964E-E5902535D053}" presName="hierChild1" presStyleCnt="0">
        <dgm:presLayoutVars>
          <dgm:orgChart val="1"/>
          <dgm:chPref val="1"/>
          <dgm:dir/>
          <dgm:animOne val="branch"/>
          <dgm:animLvl val="lvl"/>
          <dgm:resizeHandles/>
        </dgm:presLayoutVars>
      </dgm:prSet>
      <dgm:spPr/>
    </dgm:pt>
    <dgm:pt modelId="{CBE4CD32-BB9E-4E66-A3D7-9C67226DCBF5}" type="pres">
      <dgm:prSet presAssocID="{95FFCA33-84D7-422B-B438-9037A53C5401}" presName="hierRoot1" presStyleCnt="0">
        <dgm:presLayoutVars>
          <dgm:hierBranch val="init"/>
        </dgm:presLayoutVars>
      </dgm:prSet>
      <dgm:spPr/>
    </dgm:pt>
    <dgm:pt modelId="{F04EC160-6A40-4F31-BDF6-A29C963DAC3D}" type="pres">
      <dgm:prSet presAssocID="{95FFCA33-84D7-422B-B438-9037A53C5401}" presName="rootComposite1" presStyleCnt="0"/>
      <dgm:spPr/>
    </dgm:pt>
    <dgm:pt modelId="{BCBC4D03-8BED-4846-9BDF-C3CC081318E0}" type="pres">
      <dgm:prSet presAssocID="{95FFCA33-84D7-422B-B438-9037A53C5401}" presName="rootText1" presStyleLbl="node0" presStyleIdx="0" presStyleCnt="1" custScaleX="109963" custScaleY="290495">
        <dgm:presLayoutVars>
          <dgm:chPref val="3"/>
        </dgm:presLayoutVars>
      </dgm:prSet>
      <dgm:spPr/>
    </dgm:pt>
    <dgm:pt modelId="{7A5F9CF8-5C40-4D62-8B19-62A15BA3F451}" type="pres">
      <dgm:prSet presAssocID="{95FFCA33-84D7-422B-B438-9037A53C5401}" presName="rootConnector1" presStyleLbl="node1" presStyleIdx="0" presStyleCnt="0"/>
      <dgm:spPr/>
    </dgm:pt>
    <dgm:pt modelId="{AEDF74F9-7100-4D7A-B26A-1C9A3F8D1A84}" type="pres">
      <dgm:prSet presAssocID="{95FFCA33-84D7-422B-B438-9037A53C5401}" presName="hierChild2" presStyleCnt="0"/>
      <dgm:spPr/>
    </dgm:pt>
    <dgm:pt modelId="{AEBB42D9-AE54-4536-93F2-3CAB475795D5}" type="pres">
      <dgm:prSet presAssocID="{F65DAD65-B79C-420E-8832-5F8ACA33BEC3}" presName="Name37" presStyleLbl="parChTrans1D2" presStyleIdx="0" presStyleCnt="8"/>
      <dgm:spPr/>
    </dgm:pt>
    <dgm:pt modelId="{51FD3B0F-A21C-4AE8-A4E1-3C23660C02EA}" type="pres">
      <dgm:prSet presAssocID="{0EE2028C-F923-4250-9E9A-D136FD00E19B}" presName="hierRoot2" presStyleCnt="0">
        <dgm:presLayoutVars>
          <dgm:hierBranch val="init"/>
        </dgm:presLayoutVars>
      </dgm:prSet>
      <dgm:spPr/>
    </dgm:pt>
    <dgm:pt modelId="{17D5DCC5-456C-47C5-AF84-2E0819A5B022}" type="pres">
      <dgm:prSet presAssocID="{0EE2028C-F923-4250-9E9A-D136FD00E19B}" presName="rootComposite" presStyleCnt="0"/>
      <dgm:spPr/>
    </dgm:pt>
    <dgm:pt modelId="{D82A9FEC-D651-41A8-84FF-16BA5EB981A8}" type="pres">
      <dgm:prSet presAssocID="{0EE2028C-F923-4250-9E9A-D136FD00E19B}" presName="rootText" presStyleLbl="node2" presStyleIdx="0" presStyleCnt="7">
        <dgm:presLayoutVars>
          <dgm:chPref val="3"/>
        </dgm:presLayoutVars>
      </dgm:prSet>
      <dgm:spPr/>
    </dgm:pt>
    <dgm:pt modelId="{B4A704DD-90E6-40A2-A141-EEF47A703FE5}" type="pres">
      <dgm:prSet presAssocID="{0EE2028C-F923-4250-9E9A-D136FD00E19B}" presName="rootConnector" presStyleLbl="node2" presStyleIdx="0" presStyleCnt="7"/>
      <dgm:spPr/>
    </dgm:pt>
    <dgm:pt modelId="{9F321BDC-1F0E-4505-8842-9722AFF9BF62}" type="pres">
      <dgm:prSet presAssocID="{0EE2028C-F923-4250-9E9A-D136FD00E19B}" presName="hierChild4" presStyleCnt="0"/>
      <dgm:spPr/>
    </dgm:pt>
    <dgm:pt modelId="{E7667C63-120F-475B-A116-5CD65747E47E}" type="pres">
      <dgm:prSet presAssocID="{0EE2028C-F923-4250-9E9A-D136FD00E19B}" presName="hierChild5" presStyleCnt="0"/>
      <dgm:spPr/>
    </dgm:pt>
    <dgm:pt modelId="{1D8702B3-67E0-4C1A-8B82-A32CD90BC5AF}" type="pres">
      <dgm:prSet presAssocID="{3C90519D-F535-4435-8A10-31904ACF2587}" presName="Name37" presStyleLbl="parChTrans1D2" presStyleIdx="1" presStyleCnt="8"/>
      <dgm:spPr/>
    </dgm:pt>
    <dgm:pt modelId="{F22B70EB-3532-425D-8087-0D03B0ECDF85}" type="pres">
      <dgm:prSet presAssocID="{B4A3016E-3494-46D7-8174-5D6CE953C0E1}" presName="hierRoot2" presStyleCnt="0">
        <dgm:presLayoutVars>
          <dgm:hierBranch val="init"/>
        </dgm:presLayoutVars>
      </dgm:prSet>
      <dgm:spPr/>
    </dgm:pt>
    <dgm:pt modelId="{E3D1CA32-C01E-40C6-BEDC-43EC38120878}" type="pres">
      <dgm:prSet presAssocID="{B4A3016E-3494-46D7-8174-5D6CE953C0E1}" presName="rootComposite" presStyleCnt="0"/>
      <dgm:spPr/>
    </dgm:pt>
    <dgm:pt modelId="{FFE78A7A-6641-4A02-BF4E-81A1A0421196}" type="pres">
      <dgm:prSet presAssocID="{B4A3016E-3494-46D7-8174-5D6CE953C0E1}" presName="rootText" presStyleLbl="node2" presStyleIdx="1" presStyleCnt="7">
        <dgm:presLayoutVars>
          <dgm:chPref val="3"/>
        </dgm:presLayoutVars>
      </dgm:prSet>
      <dgm:spPr/>
    </dgm:pt>
    <dgm:pt modelId="{635F6E7E-E989-4BED-AEC6-55384AC8CBBC}" type="pres">
      <dgm:prSet presAssocID="{B4A3016E-3494-46D7-8174-5D6CE953C0E1}" presName="rootConnector" presStyleLbl="node2" presStyleIdx="1" presStyleCnt="7"/>
      <dgm:spPr/>
    </dgm:pt>
    <dgm:pt modelId="{5D2F2D75-5049-488E-9186-82985CAFE166}" type="pres">
      <dgm:prSet presAssocID="{B4A3016E-3494-46D7-8174-5D6CE953C0E1}" presName="hierChild4" presStyleCnt="0"/>
      <dgm:spPr/>
    </dgm:pt>
    <dgm:pt modelId="{82EC56FC-9B37-4D12-9D5E-BFCF6F538B21}" type="pres">
      <dgm:prSet presAssocID="{B4A3016E-3494-46D7-8174-5D6CE953C0E1}" presName="hierChild5" presStyleCnt="0"/>
      <dgm:spPr/>
    </dgm:pt>
    <dgm:pt modelId="{D014A05F-0791-409B-8350-957DAE80E5FB}" type="pres">
      <dgm:prSet presAssocID="{A7C8BD6B-17EC-42C0-9184-224DC7A19BEF}" presName="Name37" presStyleLbl="parChTrans1D2" presStyleIdx="2" presStyleCnt="8"/>
      <dgm:spPr/>
    </dgm:pt>
    <dgm:pt modelId="{F51F7416-5CC0-4132-AA36-C2A895B821BE}" type="pres">
      <dgm:prSet presAssocID="{4260E338-EC3A-4145-8498-0980F56BBE65}" presName="hierRoot2" presStyleCnt="0">
        <dgm:presLayoutVars>
          <dgm:hierBranch val="init"/>
        </dgm:presLayoutVars>
      </dgm:prSet>
      <dgm:spPr/>
    </dgm:pt>
    <dgm:pt modelId="{58281D91-9389-419F-8D58-1EB4FD60CC2C}" type="pres">
      <dgm:prSet presAssocID="{4260E338-EC3A-4145-8498-0980F56BBE65}" presName="rootComposite" presStyleCnt="0"/>
      <dgm:spPr/>
    </dgm:pt>
    <dgm:pt modelId="{67C6AEBD-6A53-4123-92A3-0E2FAD04AF1B}" type="pres">
      <dgm:prSet presAssocID="{4260E338-EC3A-4145-8498-0980F56BBE65}" presName="rootText" presStyleLbl="node2" presStyleIdx="2" presStyleCnt="7">
        <dgm:presLayoutVars>
          <dgm:chPref val="3"/>
        </dgm:presLayoutVars>
      </dgm:prSet>
      <dgm:spPr/>
    </dgm:pt>
    <dgm:pt modelId="{F6F6B283-807F-4EB9-89D8-3A675017CAAA}" type="pres">
      <dgm:prSet presAssocID="{4260E338-EC3A-4145-8498-0980F56BBE65}" presName="rootConnector" presStyleLbl="node2" presStyleIdx="2" presStyleCnt="7"/>
      <dgm:spPr/>
    </dgm:pt>
    <dgm:pt modelId="{5A577DE5-2713-4393-885D-B0FF6CB48976}" type="pres">
      <dgm:prSet presAssocID="{4260E338-EC3A-4145-8498-0980F56BBE65}" presName="hierChild4" presStyleCnt="0"/>
      <dgm:spPr/>
    </dgm:pt>
    <dgm:pt modelId="{08ADD3EC-C192-414D-AA09-E72806C2AB14}" type="pres">
      <dgm:prSet presAssocID="{4260E338-EC3A-4145-8498-0980F56BBE65}" presName="hierChild5" presStyleCnt="0"/>
      <dgm:spPr/>
    </dgm:pt>
    <dgm:pt modelId="{2C033208-DC2D-46F4-92B9-D99609539304}" type="pres">
      <dgm:prSet presAssocID="{850FB64E-DC49-48E5-B117-4622695EEB71}" presName="Name37" presStyleLbl="parChTrans1D2" presStyleIdx="3" presStyleCnt="8"/>
      <dgm:spPr/>
    </dgm:pt>
    <dgm:pt modelId="{454D9920-A6A4-4BCD-80E3-61F50803A791}" type="pres">
      <dgm:prSet presAssocID="{8B63F315-F354-4494-9A67-C7BF4479E7B6}" presName="hierRoot2" presStyleCnt="0">
        <dgm:presLayoutVars>
          <dgm:hierBranch val="init"/>
        </dgm:presLayoutVars>
      </dgm:prSet>
      <dgm:spPr/>
    </dgm:pt>
    <dgm:pt modelId="{B0C93E74-E35E-44CE-B38E-0B0CC5D693BA}" type="pres">
      <dgm:prSet presAssocID="{8B63F315-F354-4494-9A67-C7BF4479E7B6}" presName="rootComposite" presStyleCnt="0"/>
      <dgm:spPr/>
    </dgm:pt>
    <dgm:pt modelId="{1EC7B738-1522-4335-8FF9-8E10DDCF7B23}" type="pres">
      <dgm:prSet presAssocID="{8B63F315-F354-4494-9A67-C7BF4479E7B6}" presName="rootText" presStyleLbl="node2" presStyleIdx="3" presStyleCnt="7">
        <dgm:presLayoutVars>
          <dgm:chPref val="3"/>
        </dgm:presLayoutVars>
      </dgm:prSet>
      <dgm:spPr/>
    </dgm:pt>
    <dgm:pt modelId="{8A8BD249-6F6F-4AA8-A25D-720D42175AAC}" type="pres">
      <dgm:prSet presAssocID="{8B63F315-F354-4494-9A67-C7BF4479E7B6}" presName="rootConnector" presStyleLbl="node2" presStyleIdx="3" presStyleCnt="7"/>
      <dgm:spPr/>
    </dgm:pt>
    <dgm:pt modelId="{E6F4E152-019F-4E86-A93C-C17587ED2CC1}" type="pres">
      <dgm:prSet presAssocID="{8B63F315-F354-4494-9A67-C7BF4479E7B6}" presName="hierChild4" presStyleCnt="0"/>
      <dgm:spPr/>
    </dgm:pt>
    <dgm:pt modelId="{002D8717-0EDF-4669-A394-686A386A02C4}" type="pres">
      <dgm:prSet presAssocID="{8B63F315-F354-4494-9A67-C7BF4479E7B6}" presName="hierChild5" presStyleCnt="0"/>
      <dgm:spPr/>
    </dgm:pt>
    <dgm:pt modelId="{76056ACB-78DF-4976-A4E6-5A628ADE423D}" type="pres">
      <dgm:prSet presAssocID="{180E8270-3882-461C-A3D8-7558106F5F54}" presName="Name37" presStyleLbl="parChTrans1D2" presStyleIdx="4" presStyleCnt="8"/>
      <dgm:spPr/>
    </dgm:pt>
    <dgm:pt modelId="{91E8832C-8EB8-4756-BA26-6FA0AC30D115}" type="pres">
      <dgm:prSet presAssocID="{9C2D4B48-B4F9-4D9C-87F4-CA367848D240}" presName="hierRoot2" presStyleCnt="0">
        <dgm:presLayoutVars>
          <dgm:hierBranch val="init"/>
        </dgm:presLayoutVars>
      </dgm:prSet>
      <dgm:spPr/>
    </dgm:pt>
    <dgm:pt modelId="{910C471D-B61F-4E6D-8585-392521720BA5}" type="pres">
      <dgm:prSet presAssocID="{9C2D4B48-B4F9-4D9C-87F4-CA367848D240}" presName="rootComposite" presStyleCnt="0"/>
      <dgm:spPr/>
    </dgm:pt>
    <dgm:pt modelId="{EC65213A-9D4C-4720-9409-557F113EC286}" type="pres">
      <dgm:prSet presAssocID="{9C2D4B48-B4F9-4D9C-87F4-CA367848D240}" presName="rootText" presStyleLbl="node2" presStyleIdx="4" presStyleCnt="7">
        <dgm:presLayoutVars>
          <dgm:chPref val="3"/>
        </dgm:presLayoutVars>
      </dgm:prSet>
      <dgm:spPr/>
    </dgm:pt>
    <dgm:pt modelId="{772FA9A1-FBB4-4330-97CE-552D6BAEA086}" type="pres">
      <dgm:prSet presAssocID="{9C2D4B48-B4F9-4D9C-87F4-CA367848D240}" presName="rootConnector" presStyleLbl="node2" presStyleIdx="4" presStyleCnt="7"/>
      <dgm:spPr/>
    </dgm:pt>
    <dgm:pt modelId="{94D88BCD-AF89-4D6C-9149-67294D12B7A6}" type="pres">
      <dgm:prSet presAssocID="{9C2D4B48-B4F9-4D9C-87F4-CA367848D240}" presName="hierChild4" presStyleCnt="0"/>
      <dgm:spPr/>
    </dgm:pt>
    <dgm:pt modelId="{CACB11E4-566C-408E-B4D3-0C6F011F3719}" type="pres">
      <dgm:prSet presAssocID="{9C2D4B48-B4F9-4D9C-87F4-CA367848D240}" presName="hierChild5" presStyleCnt="0"/>
      <dgm:spPr/>
    </dgm:pt>
    <dgm:pt modelId="{674D011D-4EBC-4193-85FB-D7ACFEB23654}" type="pres">
      <dgm:prSet presAssocID="{38C72358-9B4B-4A98-A55D-572E3EB0676C}" presName="Name37" presStyleLbl="parChTrans1D2" presStyleIdx="5" presStyleCnt="8"/>
      <dgm:spPr/>
    </dgm:pt>
    <dgm:pt modelId="{879F67B5-F07B-4B94-B002-55E56FB3C2B8}" type="pres">
      <dgm:prSet presAssocID="{4AE119D7-035A-4A03-820F-526E57622317}" presName="hierRoot2" presStyleCnt="0">
        <dgm:presLayoutVars>
          <dgm:hierBranch val="init"/>
        </dgm:presLayoutVars>
      </dgm:prSet>
      <dgm:spPr/>
    </dgm:pt>
    <dgm:pt modelId="{ED31C109-7FA3-4212-83F2-BBC6B665ED0A}" type="pres">
      <dgm:prSet presAssocID="{4AE119D7-035A-4A03-820F-526E57622317}" presName="rootComposite" presStyleCnt="0"/>
      <dgm:spPr/>
    </dgm:pt>
    <dgm:pt modelId="{49CFBA7C-13A2-4D73-8625-DC4BDEDD6BEB}" type="pres">
      <dgm:prSet presAssocID="{4AE119D7-035A-4A03-820F-526E57622317}" presName="rootText" presStyleLbl="node2" presStyleIdx="5" presStyleCnt="7">
        <dgm:presLayoutVars>
          <dgm:chPref val="3"/>
        </dgm:presLayoutVars>
      </dgm:prSet>
      <dgm:spPr/>
    </dgm:pt>
    <dgm:pt modelId="{4B9B01F2-6ECA-4AAA-AF8F-1EC1DC276CEC}" type="pres">
      <dgm:prSet presAssocID="{4AE119D7-035A-4A03-820F-526E57622317}" presName="rootConnector" presStyleLbl="node2" presStyleIdx="5" presStyleCnt="7"/>
      <dgm:spPr/>
    </dgm:pt>
    <dgm:pt modelId="{ED28EDBC-0C23-4753-9D75-37860CE94197}" type="pres">
      <dgm:prSet presAssocID="{4AE119D7-035A-4A03-820F-526E57622317}" presName="hierChild4" presStyleCnt="0"/>
      <dgm:spPr/>
    </dgm:pt>
    <dgm:pt modelId="{1B56C471-3E2F-40EE-B6A6-48A54797E3E3}" type="pres">
      <dgm:prSet presAssocID="{4AE119D7-035A-4A03-820F-526E57622317}" presName="hierChild5" presStyleCnt="0"/>
      <dgm:spPr/>
    </dgm:pt>
    <dgm:pt modelId="{BA3EE36D-E457-49C8-B9FE-C95DB2353E1B}" type="pres">
      <dgm:prSet presAssocID="{45DA2372-8DEB-4CDE-A01D-DB832B1EFFBE}" presName="Name37" presStyleLbl="parChTrans1D2" presStyleIdx="6" presStyleCnt="8"/>
      <dgm:spPr/>
    </dgm:pt>
    <dgm:pt modelId="{E5599001-1D35-4D85-8941-0D6A031EDA79}" type="pres">
      <dgm:prSet presAssocID="{93BD16E3-1D80-4DAD-A931-642A2B5CDEA5}" presName="hierRoot2" presStyleCnt="0">
        <dgm:presLayoutVars>
          <dgm:hierBranch val="init"/>
        </dgm:presLayoutVars>
      </dgm:prSet>
      <dgm:spPr/>
    </dgm:pt>
    <dgm:pt modelId="{79212F34-AB0E-479E-905F-831E155A8485}" type="pres">
      <dgm:prSet presAssocID="{93BD16E3-1D80-4DAD-A931-642A2B5CDEA5}" presName="rootComposite" presStyleCnt="0"/>
      <dgm:spPr/>
    </dgm:pt>
    <dgm:pt modelId="{6A500392-0FF4-470A-8259-2D235B9CCEAA}" type="pres">
      <dgm:prSet presAssocID="{93BD16E3-1D80-4DAD-A931-642A2B5CDEA5}" presName="rootText" presStyleLbl="node2" presStyleIdx="6" presStyleCnt="7">
        <dgm:presLayoutVars>
          <dgm:chPref val="3"/>
        </dgm:presLayoutVars>
      </dgm:prSet>
      <dgm:spPr/>
    </dgm:pt>
    <dgm:pt modelId="{09392819-6933-487F-A9D3-85CC61B1E7C5}" type="pres">
      <dgm:prSet presAssocID="{93BD16E3-1D80-4DAD-A931-642A2B5CDEA5}" presName="rootConnector" presStyleLbl="node2" presStyleIdx="6" presStyleCnt="7"/>
      <dgm:spPr/>
    </dgm:pt>
    <dgm:pt modelId="{2FD04E8C-9CB0-48C9-AB03-0B1052CA06ED}" type="pres">
      <dgm:prSet presAssocID="{93BD16E3-1D80-4DAD-A931-642A2B5CDEA5}" presName="hierChild4" presStyleCnt="0"/>
      <dgm:spPr/>
    </dgm:pt>
    <dgm:pt modelId="{F6C32899-53AA-4F9B-9DFA-CA7CD8461E0A}" type="pres">
      <dgm:prSet presAssocID="{93BD16E3-1D80-4DAD-A931-642A2B5CDEA5}" presName="hierChild5" presStyleCnt="0"/>
      <dgm:spPr/>
    </dgm:pt>
    <dgm:pt modelId="{82AFE947-E17C-4BA9-B00B-5C99E64A9331}" type="pres">
      <dgm:prSet presAssocID="{95FFCA33-84D7-422B-B438-9037A53C5401}" presName="hierChild3" presStyleCnt="0"/>
      <dgm:spPr/>
    </dgm:pt>
    <dgm:pt modelId="{6A84F66C-CE01-47C9-AABB-08C833AF601A}" type="pres">
      <dgm:prSet presAssocID="{7A7AD198-6925-419D-9865-914FFBC6E50D}" presName="Name111" presStyleLbl="parChTrans1D2" presStyleIdx="7" presStyleCnt="8"/>
      <dgm:spPr/>
    </dgm:pt>
    <dgm:pt modelId="{D7F9693D-6B0B-4944-9981-D7099232F8C6}" type="pres">
      <dgm:prSet presAssocID="{98301B3F-677E-45DC-8BEB-781C1E8EF972}" presName="hierRoot3" presStyleCnt="0">
        <dgm:presLayoutVars>
          <dgm:hierBranch val="init"/>
        </dgm:presLayoutVars>
      </dgm:prSet>
      <dgm:spPr/>
    </dgm:pt>
    <dgm:pt modelId="{10AC3E05-AD53-4D1E-8715-8B68598785A2}" type="pres">
      <dgm:prSet presAssocID="{98301B3F-677E-45DC-8BEB-781C1E8EF972}" presName="rootComposite3" presStyleCnt="0"/>
      <dgm:spPr/>
    </dgm:pt>
    <dgm:pt modelId="{CB16368D-E8BF-4D3A-98B2-99C6AB377EAF}" type="pres">
      <dgm:prSet presAssocID="{98301B3F-677E-45DC-8BEB-781C1E8EF972}" presName="rootText3" presStyleLbl="asst1" presStyleIdx="0" presStyleCnt="1" custScaleX="112678" custScaleY="136776">
        <dgm:presLayoutVars>
          <dgm:chPref val="3"/>
        </dgm:presLayoutVars>
      </dgm:prSet>
      <dgm:spPr/>
    </dgm:pt>
    <dgm:pt modelId="{7B1FFE49-A103-4319-94D0-D36AFB7AFE37}" type="pres">
      <dgm:prSet presAssocID="{98301B3F-677E-45DC-8BEB-781C1E8EF972}" presName="rootConnector3" presStyleLbl="asst1" presStyleIdx="0" presStyleCnt="1"/>
      <dgm:spPr/>
    </dgm:pt>
    <dgm:pt modelId="{1E3E7F0E-917E-45C5-9AD9-FEEBE12D2878}" type="pres">
      <dgm:prSet presAssocID="{98301B3F-677E-45DC-8BEB-781C1E8EF972}" presName="hierChild6" presStyleCnt="0"/>
      <dgm:spPr/>
    </dgm:pt>
    <dgm:pt modelId="{8C0020BE-2D0B-4F0E-A99D-7C12179627C0}" type="pres">
      <dgm:prSet presAssocID="{98301B3F-677E-45DC-8BEB-781C1E8EF972}" presName="hierChild7" presStyleCnt="0"/>
      <dgm:spPr/>
    </dgm:pt>
  </dgm:ptLst>
  <dgm:cxnLst>
    <dgm:cxn modelId="{38AF120B-55C1-42E6-9FE3-85A25882F5A2}" srcId="{95FFCA33-84D7-422B-B438-9037A53C5401}" destId="{9C2D4B48-B4F9-4D9C-87F4-CA367848D240}" srcOrd="5" destOrd="0" parTransId="{180E8270-3882-461C-A3D8-7558106F5F54}" sibTransId="{229A4077-BA00-496D-9DCE-46810881A38A}"/>
    <dgm:cxn modelId="{A6331B13-9CE5-4250-BC5E-1B366563B2DE}" srcId="{95FFCA33-84D7-422B-B438-9037A53C5401}" destId="{4260E338-EC3A-4145-8498-0980F56BBE65}" srcOrd="3" destOrd="0" parTransId="{A7C8BD6B-17EC-42C0-9184-224DC7A19BEF}" sibTransId="{DFBC908A-5448-4502-9F52-9037AE5171B1}"/>
    <dgm:cxn modelId="{BD533E19-EBEC-4A8C-8B69-75D12E778C03}" type="presOf" srcId="{98301B3F-677E-45DC-8BEB-781C1E8EF972}" destId="{7B1FFE49-A103-4319-94D0-D36AFB7AFE37}" srcOrd="1" destOrd="0" presId="urn:microsoft.com/office/officeart/2005/8/layout/orgChart1"/>
    <dgm:cxn modelId="{3E611B1D-E437-49D4-83A7-70FD8E3E740C}" type="presOf" srcId="{4260E338-EC3A-4145-8498-0980F56BBE65}" destId="{F6F6B283-807F-4EB9-89D8-3A675017CAAA}" srcOrd="1" destOrd="0" presId="urn:microsoft.com/office/officeart/2005/8/layout/orgChart1"/>
    <dgm:cxn modelId="{ACC46F1F-9DAD-4F62-B492-DF7EA1F7BF8A}" srcId="{95FFCA33-84D7-422B-B438-9037A53C5401}" destId="{0EE2028C-F923-4250-9E9A-D136FD00E19B}" srcOrd="1" destOrd="0" parTransId="{F65DAD65-B79C-420E-8832-5F8ACA33BEC3}" sibTransId="{074E61DE-B772-42F1-A38C-838AF78E9347}"/>
    <dgm:cxn modelId="{CF7F622B-9D34-4A63-B08D-D0B0CF1CA4B6}" type="presOf" srcId="{180E8270-3882-461C-A3D8-7558106F5F54}" destId="{76056ACB-78DF-4976-A4E6-5A628ADE423D}" srcOrd="0" destOrd="0" presId="urn:microsoft.com/office/officeart/2005/8/layout/orgChart1"/>
    <dgm:cxn modelId="{6810C72E-449B-4D95-954C-DD7356E8C989}" type="presOf" srcId="{95FFCA33-84D7-422B-B438-9037A53C5401}" destId="{BCBC4D03-8BED-4846-9BDF-C3CC081318E0}" srcOrd="0" destOrd="0" presId="urn:microsoft.com/office/officeart/2005/8/layout/orgChart1"/>
    <dgm:cxn modelId="{0576B82F-B610-412B-A85C-31B5905D545E}" srcId="{95FFCA33-84D7-422B-B438-9037A53C5401}" destId="{93BD16E3-1D80-4DAD-A931-642A2B5CDEA5}" srcOrd="7" destOrd="0" parTransId="{45DA2372-8DEB-4CDE-A01D-DB832B1EFFBE}" sibTransId="{4E82B1FB-7F3E-45B1-8F0B-E7D129B93D7D}"/>
    <dgm:cxn modelId="{9A39AE5B-7063-4E90-8833-7D7382D9C262}" srcId="{95FFCA33-84D7-422B-B438-9037A53C5401}" destId="{8B63F315-F354-4494-9A67-C7BF4479E7B6}" srcOrd="4" destOrd="0" parTransId="{850FB64E-DC49-48E5-B117-4622695EEB71}" sibTransId="{83318479-48B2-4CBD-ADAF-88793B37E9C1}"/>
    <dgm:cxn modelId="{5AB03F63-22E9-4737-9674-06762A8CB898}" type="presOf" srcId="{95FFCA33-84D7-422B-B438-9037A53C5401}" destId="{7A5F9CF8-5C40-4D62-8B19-62A15BA3F451}" srcOrd="1" destOrd="0" presId="urn:microsoft.com/office/officeart/2005/8/layout/orgChart1"/>
    <dgm:cxn modelId="{07182464-1217-43A0-B71F-EE5848BF41E8}" type="presOf" srcId="{7A7AD198-6925-419D-9865-914FFBC6E50D}" destId="{6A84F66C-CE01-47C9-AABB-08C833AF601A}" srcOrd="0" destOrd="0" presId="urn:microsoft.com/office/officeart/2005/8/layout/orgChart1"/>
    <dgm:cxn modelId="{3C399065-C324-4771-9E59-891961FC555D}" type="presOf" srcId="{850FB64E-DC49-48E5-B117-4622695EEB71}" destId="{2C033208-DC2D-46F4-92B9-D99609539304}" srcOrd="0" destOrd="0" presId="urn:microsoft.com/office/officeart/2005/8/layout/orgChart1"/>
    <dgm:cxn modelId="{C96D9A46-9F19-4D57-AA6B-ECDA294ED293}" type="presOf" srcId="{4AE119D7-035A-4A03-820F-526E57622317}" destId="{49CFBA7C-13A2-4D73-8625-DC4BDEDD6BEB}" srcOrd="0" destOrd="0" presId="urn:microsoft.com/office/officeart/2005/8/layout/orgChart1"/>
    <dgm:cxn modelId="{449D3E69-8BFC-4601-A21C-3F1F2EBAA51E}" srcId="{95FFCA33-84D7-422B-B438-9037A53C5401}" destId="{4AE119D7-035A-4A03-820F-526E57622317}" srcOrd="6" destOrd="0" parTransId="{38C72358-9B4B-4A98-A55D-572E3EB0676C}" sibTransId="{B66DD44E-4148-4A44-ADEF-737266607D60}"/>
    <dgm:cxn modelId="{DB60424B-0634-4BEF-B6E3-509BD0EA31DE}" type="presOf" srcId="{9C2D4B48-B4F9-4D9C-87F4-CA367848D240}" destId="{EC65213A-9D4C-4720-9409-557F113EC286}" srcOrd="0" destOrd="0" presId="urn:microsoft.com/office/officeart/2005/8/layout/orgChart1"/>
    <dgm:cxn modelId="{4B470851-477A-4653-8118-89DB7F357933}" type="presOf" srcId="{B4A3016E-3494-46D7-8174-5D6CE953C0E1}" destId="{FFE78A7A-6641-4A02-BF4E-81A1A0421196}" srcOrd="0" destOrd="0" presId="urn:microsoft.com/office/officeart/2005/8/layout/orgChart1"/>
    <dgm:cxn modelId="{8FC3E375-256A-41C5-BB3D-B88997129DD5}" type="presOf" srcId="{93BD16E3-1D80-4DAD-A931-642A2B5CDEA5}" destId="{09392819-6933-487F-A9D3-85CC61B1E7C5}" srcOrd="1" destOrd="0" presId="urn:microsoft.com/office/officeart/2005/8/layout/orgChart1"/>
    <dgm:cxn modelId="{781FA75A-0FB9-4F99-937D-C2A93CA51113}" type="presOf" srcId="{B4A3016E-3494-46D7-8174-5D6CE953C0E1}" destId="{635F6E7E-E989-4BED-AEC6-55384AC8CBBC}" srcOrd="1" destOrd="0" presId="urn:microsoft.com/office/officeart/2005/8/layout/orgChart1"/>
    <dgm:cxn modelId="{6CBED587-2498-42D4-B5BB-B191EF2DFEDB}" type="presOf" srcId="{4AE119D7-035A-4A03-820F-526E57622317}" destId="{4B9B01F2-6ECA-4AAA-AF8F-1EC1DC276CEC}" srcOrd="1" destOrd="0" presId="urn:microsoft.com/office/officeart/2005/8/layout/orgChart1"/>
    <dgm:cxn modelId="{E91F258A-72DA-4119-95E9-D21A49D709F6}" type="presOf" srcId="{93BD16E3-1D80-4DAD-A931-642A2B5CDEA5}" destId="{6A500392-0FF4-470A-8259-2D235B9CCEAA}" srcOrd="0" destOrd="0" presId="urn:microsoft.com/office/officeart/2005/8/layout/orgChart1"/>
    <dgm:cxn modelId="{B0AA3392-280D-45C8-9A74-C949C39923C0}" type="presOf" srcId="{8B63F315-F354-4494-9A67-C7BF4479E7B6}" destId="{8A8BD249-6F6F-4AA8-A25D-720D42175AAC}" srcOrd="1" destOrd="0" presId="urn:microsoft.com/office/officeart/2005/8/layout/orgChart1"/>
    <dgm:cxn modelId="{3559B595-1A38-4F8C-AA71-52FBE8FCBFBD}" type="presOf" srcId="{38C72358-9B4B-4A98-A55D-572E3EB0676C}" destId="{674D011D-4EBC-4193-85FB-D7ACFEB23654}" srcOrd="0" destOrd="0" presId="urn:microsoft.com/office/officeart/2005/8/layout/orgChart1"/>
    <dgm:cxn modelId="{E46ED49A-3D36-41CA-8096-8C298438F840}" srcId="{95FFCA33-84D7-422B-B438-9037A53C5401}" destId="{98301B3F-677E-45DC-8BEB-781C1E8EF972}" srcOrd="0" destOrd="0" parTransId="{7A7AD198-6925-419D-9865-914FFBC6E50D}" sibTransId="{E8744F43-D21E-4192-ABAB-4E342C654BA6}"/>
    <dgm:cxn modelId="{77A072A0-2A8E-463B-8834-508EF03821F9}" type="presOf" srcId="{A7C8BD6B-17EC-42C0-9184-224DC7A19BEF}" destId="{D014A05F-0791-409B-8350-957DAE80E5FB}" srcOrd="0" destOrd="0" presId="urn:microsoft.com/office/officeart/2005/8/layout/orgChart1"/>
    <dgm:cxn modelId="{920D6DA1-F55B-48AE-B9A5-82C842EF37CD}" type="presOf" srcId="{F65DAD65-B79C-420E-8832-5F8ACA33BEC3}" destId="{AEBB42D9-AE54-4536-93F2-3CAB475795D5}" srcOrd="0" destOrd="0" presId="urn:microsoft.com/office/officeart/2005/8/layout/orgChart1"/>
    <dgm:cxn modelId="{908C99A2-D583-4E57-8E5F-C8DA8F4B7683}" srcId="{95FFCA33-84D7-422B-B438-9037A53C5401}" destId="{B4A3016E-3494-46D7-8174-5D6CE953C0E1}" srcOrd="2" destOrd="0" parTransId="{3C90519D-F535-4435-8A10-31904ACF2587}" sibTransId="{B55F403C-BD9B-4FD2-A36E-D765B8B1240F}"/>
    <dgm:cxn modelId="{5BEA10A9-07C7-438C-8008-1C8EB6EF65BF}" type="presOf" srcId="{0EE2028C-F923-4250-9E9A-D136FD00E19B}" destId="{B4A704DD-90E6-40A2-A141-EEF47A703FE5}" srcOrd="1" destOrd="0" presId="urn:microsoft.com/office/officeart/2005/8/layout/orgChart1"/>
    <dgm:cxn modelId="{B4F2C7AD-C9A9-42FB-8BE5-3FEDC1518069}" type="presOf" srcId="{4260E338-EC3A-4145-8498-0980F56BBE65}" destId="{67C6AEBD-6A53-4123-92A3-0E2FAD04AF1B}" srcOrd="0" destOrd="0" presId="urn:microsoft.com/office/officeart/2005/8/layout/orgChart1"/>
    <dgm:cxn modelId="{F974F6C4-5C13-4C36-A2BC-0F52E31E4DA0}" type="presOf" srcId="{45DA2372-8DEB-4CDE-A01D-DB832B1EFFBE}" destId="{BA3EE36D-E457-49C8-B9FE-C95DB2353E1B}" srcOrd="0" destOrd="0" presId="urn:microsoft.com/office/officeart/2005/8/layout/orgChart1"/>
    <dgm:cxn modelId="{FA7EC0C9-DD63-4281-8505-F3CCA01902A8}" type="presOf" srcId="{9C2D4B48-B4F9-4D9C-87F4-CA367848D240}" destId="{772FA9A1-FBB4-4330-97CE-552D6BAEA086}" srcOrd="1" destOrd="0" presId="urn:microsoft.com/office/officeart/2005/8/layout/orgChart1"/>
    <dgm:cxn modelId="{81F78DDA-606C-48D8-BCFD-A95F6E57FE13}" type="presOf" srcId="{04C99039-257D-4A87-964E-E5902535D053}" destId="{A3678073-3D53-40D0-A073-41DD5E2BC3B0}" srcOrd="0" destOrd="0" presId="urn:microsoft.com/office/officeart/2005/8/layout/orgChart1"/>
    <dgm:cxn modelId="{EC8999DA-CFE4-4110-9348-21C13ABBBBD8}" type="presOf" srcId="{98301B3F-677E-45DC-8BEB-781C1E8EF972}" destId="{CB16368D-E8BF-4D3A-98B2-99C6AB377EAF}" srcOrd="0" destOrd="0" presId="urn:microsoft.com/office/officeart/2005/8/layout/orgChart1"/>
    <dgm:cxn modelId="{CFE714E4-DFB1-4797-9D74-734F7D699265}" type="presOf" srcId="{0EE2028C-F923-4250-9E9A-D136FD00E19B}" destId="{D82A9FEC-D651-41A8-84FF-16BA5EB981A8}" srcOrd="0" destOrd="0" presId="urn:microsoft.com/office/officeart/2005/8/layout/orgChart1"/>
    <dgm:cxn modelId="{BB4C28F0-97E8-48C3-BF8A-34B95E5B377E}" type="presOf" srcId="{3C90519D-F535-4435-8A10-31904ACF2587}" destId="{1D8702B3-67E0-4C1A-8B82-A32CD90BC5AF}" srcOrd="0" destOrd="0" presId="urn:microsoft.com/office/officeart/2005/8/layout/orgChart1"/>
    <dgm:cxn modelId="{CEE185F4-B40A-4E3C-8DAF-9112902AE16A}" type="presOf" srcId="{8B63F315-F354-4494-9A67-C7BF4479E7B6}" destId="{1EC7B738-1522-4335-8FF9-8E10DDCF7B23}" srcOrd="0" destOrd="0" presId="urn:microsoft.com/office/officeart/2005/8/layout/orgChart1"/>
    <dgm:cxn modelId="{5E4827FB-72C6-4F63-8E2E-BED54FE059C8}" srcId="{04C99039-257D-4A87-964E-E5902535D053}" destId="{95FFCA33-84D7-422B-B438-9037A53C5401}" srcOrd="0" destOrd="0" parTransId="{FBE8C95A-15BF-4D0A-8334-F45358D158E0}" sibTransId="{A0DBAC79-3466-4A7E-90FD-EA48CBCA5122}"/>
    <dgm:cxn modelId="{D2FEE9FD-394C-4E86-807B-38BDFA2BC9B0}" type="presParOf" srcId="{A3678073-3D53-40D0-A073-41DD5E2BC3B0}" destId="{CBE4CD32-BB9E-4E66-A3D7-9C67226DCBF5}" srcOrd="0" destOrd="0" presId="urn:microsoft.com/office/officeart/2005/8/layout/orgChart1"/>
    <dgm:cxn modelId="{B06F0551-1B26-4F38-B9F6-DB8BB7472FC1}" type="presParOf" srcId="{CBE4CD32-BB9E-4E66-A3D7-9C67226DCBF5}" destId="{F04EC160-6A40-4F31-BDF6-A29C963DAC3D}" srcOrd="0" destOrd="0" presId="urn:microsoft.com/office/officeart/2005/8/layout/orgChart1"/>
    <dgm:cxn modelId="{17BC3583-8C70-47E9-9C75-F70E57DA4DAD}" type="presParOf" srcId="{F04EC160-6A40-4F31-BDF6-A29C963DAC3D}" destId="{BCBC4D03-8BED-4846-9BDF-C3CC081318E0}" srcOrd="0" destOrd="0" presId="urn:microsoft.com/office/officeart/2005/8/layout/orgChart1"/>
    <dgm:cxn modelId="{EEEC7585-D372-47E4-A460-53E57D59268E}" type="presParOf" srcId="{F04EC160-6A40-4F31-BDF6-A29C963DAC3D}" destId="{7A5F9CF8-5C40-4D62-8B19-62A15BA3F451}" srcOrd="1" destOrd="0" presId="urn:microsoft.com/office/officeart/2005/8/layout/orgChart1"/>
    <dgm:cxn modelId="{AC2C1BF9-3B5F-492B-9A4E-11FB38BECFE3}" type="presParOf" srcId="{CBE4CD32-BB9E-4E66-A3D7-9C67226DCBF5}" destId="{AEDF74F9-7100-4D7A-B26A-1C9A3F8D1A84}" srcOrd="1" destOrd="0" presId="urn:microsoft.com/office/officeart/2005/8/layout/orgChart1"/>
    <dgm:cxn modelId="{019B545E-475C-4F24-9D1A-0E0CFC352F4B}" type="presParOf" srcId="{AEDF74F9-7100-4D7A-B26A-1C9A3F8D1A84}" destId="{AEBB42D9-AE54-4536-93F2-3CAB475795D5}" srcOrd="0" destOrd="0" presId="urn:microsoft.com/office/officeart/2005/8/layout/orgChart1"/>
    <dgm:cxn modelId="{FC09398F-18A6-481F-AB8F-8AAF5E4BC403}" type="presParOf" srcId="{AEDF74F9-7100-4D7A-B26A-1C9A3F8D1A84}" destId="{51FD3B0F-A21C-4AE8-A4E1-3C23660C02EA}" srcOrd="1" destOrd="0" presId="urn:microsoft.com/office/officeart/2005/8/layout/orgChart1"/>
    <dgm:cxn modelId="{99447E92-D9B2-4703-8E7A-8AED929C6DA2}" type="presParOf" srcId="{51FD3B0F-A21C-4AE8-A4E1-3C23660C02EA}" destId="{17D5DCC5-456C-47C5-AF84-2E0819A5B022}" srcOrd="0" destOrd="0" presId="urn:microsoft.com/office/officeart/2005/8/layout/orgChart1"/>
    <dgm:cxn modelId="{59878024-E926-40A7-9262-1A74E6C74B9F}" type="presParOf" srcId="{17D5DCC5-456C-47C5-AF84-2E0819A5B022}" destId="{D82A9FEC-D651-41A8-84FF-16BA5EB981A8}" srcOrd="0" destOrd="0" presId="urn:microsoft.com/office/officeart/2005/8/layout/orgChart1"/>
    <dgm:cxn modelId="{B9BCFE59-04B9-434F-8852-C40C9989F04F}" type="presParOf" srcId="{17D5DCC5-456C-47C5-AF84-2E0819A5B022}" destId="{B4A704DD-90E6-40A2-A141-EEF47A703FE5}" srcOrd="1" destOrd="0" presId="urn:microsoft.com/office/officeart/2005/8/layout/orgChart1"/>
    <dgm:cxn modelId="{174ABFF0-FAD1-46ED-AAE6-C33F1A748B61}" type="presParOf" srcId="{51FD3B0F-A21C-4AE8-A4E1-3C23660C02EA}" destId="{9F321BDC-1F0E-4505-8842-9722AFF9BF62}" srcOrd="1" destOrd="0" presId="urn:microsoft.com/office/officeart/2005/8/layout/orgChart1"/>
    <dgm:cxn modelId="{F5BB1EDF-823B-40BE-9F27-A6B8261B763D}" type="presParOf" srcId="{51FD3B0F-A21C-4AE8-A4E1-3C23660C02EA}" destId="{E7667C63-120F-475B-A116-5CD65747E47E}" srcOrd="2" destOrd="0" presId="urn:microsoft.com/office/officeart/2005/8/layout/orgChart1"/>
    <dgm:cxn modelId="{02D45FBA-6854-45E9-BB10-1702206C331B}" type="presParOf" srcId="{AEDF74F9-7100-4D7A-B26A-1C9A3F8D1A84}" destId="{1D8702B3-67E0-4C1A-8B82-A32CD90BC5AF}" srcOrd="2" destOrd="0" presId="urn:microsoft.com/office/officeart/2005/8/layout/orgChart1"/>
    <dgm:cxn modelId="{15E9363B-EE8B-4DCC-81D2-0D59F7E6546B}" type="presParOf" srcId="{AEDF74F9-7100-4D7A-B26A-1C9A3F8D1A84}" destId="{F22B70EB-3532-425D-8087-0D03B0ECDF85}" srcOrd="3" destOrd="0" presId="urn:microsoft.com/office/officeart/2005/8/layout/orgChart1"/>
    <dgm:cxn modelId="{A0513D4B-64DE-4DBD-977B-E4345A2F0803}" type="presParOf" srcId="{F22B70EB-3532-425D-8087-0D03B0ECDF85}" destId="{E3D1CA32-C01E-40C6-BEDC-43EC38120878}" srcOrd="0" destOrd="0" presId="urn:microsoft.com/office/officeart/2005/8/layout/orgChart1"/>
    <dgm:cxn modelId="{21EFDEFB-6435-4E70-8421-BBB72EC91A97}" type="presParOf" srcId="{E3D1CA32-C01E-40C6-BEDC-43EC38120878}" destId="{FFE78A7A-6641-4A02-BF4E-81A1A0421196}" srcOrd="0" destOrd="0" presId="urn:microsoft.com/office/officeart/2005/8/layout/orgChart1"/>
    <dgm:cxn modelId="{72D7FB07-DC7F-40D4-B24B-90444A7B667C}" type="presParOf" srcId="{E3D1CA32-C01E-40C6-BEDC-43EC38120878}" destId="{635F6E7E-E989-4BED-AEC6-55384AC8CBBC}" srcOrd="1" destOrd="0" presId="urn:microsoft.com/office/officeart/2005/8/layout/orgChart1"/>
    <dgm:cxn modelId="{10AF4467-CD8D-4EAA-9AB8-60BED44F4B7E}" type="presParOf" srcId="{F22B70EB-3532-425D-8087-0D03B0ECDF85}" destId="{5D2F2D75-5049-488E-9186-82985CAFE166}" srcOrd="1" destOrd="0" presId="urn:microsoft.com/office/officeart/2005/8/layout/orgChart1"/>
    <dgm:cxn modelId="{A3FF4B08-D9AF-4FFB-B8E4-2CBFB8D65A30}" type="presParOf" srcId="{F22B70EB-3532-425D-8087-0D03B0ECDF85}" destId="{82EC56FC-9B37-4D12-9D5E-BFCF6F538B21}" srcOrd="2" destOrd="0" presId="urn:microsoft.com/office/officeart/2005/8/layout/orgChart1"/>
    <dgm:cxn modelId="{5DEA4938-EFBF-4C48-A7B8-9C1AE67037DB}" type="presParOf" srcId="{AEDF74F9-7100-4D7A-B26A-1C9A3F8D1A84}" destId="{D014A05F-0791-409B-8350-957DAE80E5FB}" srcOrd="4" destOrd="0" presId="urn:microsoft.com/office/officeart/2005/8/layout/orgChart1"/>
    <dgm:cxn modelId="{5DF85A95-6AC4-4F81-9924-DF201AABD0AD}" type="presParOf" srcId="{AEDF74F9-7100-4D7A-B26A-1C9A3F8D1A84}" destId="{F51F7416-5CC0-4132-AA36-C2A895B821BE}" srcOrd="5" destOrd="0" presId="urn:microsoft.com/office/officeart/2005/8/layout/orgChart1"/>
    <dgm:cxn modelId="{0FB153B2-49C8-4C3A-A035-624FD69E8442}" type="presParOf" srcId="{F51F7416-5CC0-4132-AA36-C2A895B821BE}" destId="{58281D91-9389-419F-8D58-1EB4FD60CC2C}" srcOrd="0" destOrd="0" presId="urn:microsoft.com/office/officeart/2005/8/layout/orgChart1"/>
    <dgm:cxn modelId="{F3CCE9E8-9825-4A6F-94EC-7971A0A5B40C}" type="presParOf" srcId="{58281D91-9389-419F-8D58-1EB4FD60CC2C}" destId="{67C6AEBD-6A53-4123-92A3-0E2FAD04AF1B}" srcOrd="0" destOrd="0" presId="urn:microsoft.com/office/officeart/2005/8/layout/orgChart1"/>
    <dgm:cxn modelId="{728C6748-F531-413F-A11D-C9B4F16B7267}" type="presParOf" srcId="{58281D91-9389-419F-8D58-1EB4FD60CC2C}" destId="{F6F6B283-807F-4EB9-89D8-3A675017CAAA}" srcOrd="1" destOrd="0" presId="urn:microsoft.com/office/officeart/2005/8/layout/orgChart1"/>
    <dgm:cxn modelId="{C36D54F2-E763-484C-830F-1524DAD19B96}" type="presParOf" srcId="{F51F7416-5CC0-4132-AA36-C2A895B821BE}" destId="{5A577DE5-2713-4393-885D-B0FF6CB48976}" srcOrd="1" destOrd="0" presId="urn:microsoft.com/office/officeart/2005/8/layout/orgChart1"/>
    <dgm:cxn modelId="{C6D44A75-A759-4408-A07F-49DAC02F906A}" type="presParOf" srcId="{F51F7416-5CC0-4132-AA36-C2A895B821BE}" destId="{08ADD3EC-C192-414D-AA09-E72806C2AB14}" srcOrd="2" destOrd="0" presId="urn:microsoft.com/office/officeart/2005/8/layout/orgChart1"/>
    <dgm:cxn modelId="{907BA711-F5D5-4D57-BD72-FDB03DE4EB17}" type="presParOf" srcId="{AEDF74F9-7100-4D7A-B26A-1C9A3F8D1A84}" destId="{2C033208-DC2D-46F4-92B9-D99609539304}" srcOrd="6" destOrd="0" presId="urn:microsoft.com/office/officeart/2005/8/layout/orgChart1"/>
    <dgm:cxn modelId="{5D2CFA04-7137-4EDF-8EE6-9546F08EC3C5}" type="presParOf" srcId="{AEDF74F9-7100-4D7A-B26A-1C9A3F8D1A84}" destId="{454D9920-A6A4-4BCD-80E3-61F50803A791}" srcOrd="7" destOrd="0" presId="urn:microsoft.com/office/officeart/2005/8/layout/orgChart1"/>
    <dgm:cxn modelId="{FD4A28BD-7D9D-4C19-98E8-D2B471C29E30}" type="presParOf" srcId="{454D9920-A6A4-4BCD-80E3-61F50803A791}" destId="{B0C93E74-E35E-44CE-B38E-0B0CC5D693BA}" srcOrd="0" destOrd="0" presId="urn:microsoft.com/office/officeart/2005/8/layout/orgChart1"/>
    <dgm:cxn modelId="{FE4D4D80-BEB8-4389-AE67-C7B329192080}" type="presParOf" srcId="{B0C93E74-E35E-44CE-B38E-0B0CC5D693BA}" destId="{1EC7B738-1522-4335-8FF9-8E10DDCF7B23}" srcOrd="0" destOrd="0" presId="urn:microsoft.com/office/officeart/2005/8/layout/orgChart1"/>
    <dgm:cxn modelId="{38B2C687-E01D-4C1B-9DFB-57EA365E43F8}" type="presParOf" srcId="{B0C93E74-E35E-44CE-B38E-0B0CC5D693BA}" destId="{8A8BD249-6F6F-4AA8-A25D-720D42175AAC}" srcOrd="1" destOrd="0" presId="urn:microsoft.com/office/officeart/2005/8/layout/orgChart1"/>
    <dgm:cxn modelId="{BF8D4138-E854-47AD-962A-8030AA591467}" type="presParOf" srcId="{454D9920-A6A4-4BCD-80E3-61F50803A791}" destId="{E6F4E152-019F-4E86-A93C-C17587ED2CC1}" srcOrd="1" destOrd="0" presId="urn:microsoft.com/office/officeart/2005/8/layout/orgChart1"/>
    <dgm:cxn modelId="{E6C9B6B5-AB91-4851-9B39-B1213BD1A8FF}" type="presParOf" srcId="{454D9920-A6A4-4BCD-80E3-61F50803A791}" destId="{002D8717-0EDF-4669-A394-686A386A02C4}" srcOrd="2" destOrd="0" presId="urn:microsoft.com/office/officeart/2005/8/layout/orgChart1"/>
    <dgm:cxn modelId="{2B54A36A-5211-45A0-AA35-3AC9BE021572}" type="presParOf" srcId="{AEDF74F9-7100-4D7A-B26A-1C9A3F8D1A84}" destId="{76056ACB-78DF-4976-A4E6-5A628ADE423D}" srcOrd="8" destOrd="0" presId="urn:microsoft.com/office/officeart/2005/8/layout/orgChart1"/>
    <dgm:cxn modelId="{045473C6-D060-4AF3-8ADE-1E9E9B6E745A}" type="presParOf" srcId="{AEDF74F9-7100-4D7A-B26A-1C9A3F8D1A84}" destId="{91E8832C-8EB8-4756-BA26-6FA0AC30D115}" srcOrd="9" destOrd="0" presId="urn:microsoft.com/office/officeart/2005/8/layout/orgChart1"/>
    <dgm:cxn modelId="{3BBEB85A-84C6-426B-AC99-0B4A6C3EBE94}" type="presParOf" srcId="{91E8832C-8EB8-4756-BA26-6FA0AC30D115}" destId="{910C471D-B61F-4E6D-8585-392521720BA5}" srcOrd="0" destOrd="0" presId="urn:microsoft.com/office/officeart/2005/8/layout/orgChart1"/>
    <dgm:cxn modelId="{C232D37D-FBE0-4754-B780-614E3CD5D4B4}" type="presParOf" srcId="{910C471D-B61F-4E6D-8585-392521720BA5}" destId="{EC65213A-9D4C-4720-9409-557F113EC286}" srcOrd="0" destOrd="0" presId="urn:microsoft.com/office/officeart/2005/8/layout/orgChart1"/>
    <dgm:cxn modelId="{A44799E0-7240-4CCB-B609-04B0AF86689E}" type="presParOf" srcId="{910C471D-B61F-4E6D-8585-392521720BA5}" destId="{772FA9A1-FBB4-4330-97CE-552D6BAEA086}" srcOrd="1" destOrd="0" presId="urn:microsoft.com/office/officeart/2005/8/layout/orgChart1"/>
    <dgm:cxn modelId="{ECC32D72-0389-4A70-AEC5-78EDDE351CD3}" type="presParOf" srcId="{91E8832C-8EB8-4756-BA26-6FA0AC30D115}" destId="{94D88BCD-AF89-4D6C-9149-67294D12B7A6}" srcOrd="1" destOrd="0" presId="urn:microsoft.com/office/officeart/2005/8/layout/orgChart1"/>
    <dgm:cxn modelId="{722BCBBD-A485-4AE0-A2CC-CE5E65C3AEAE}" type="presParOf" srcId="{91E8832C-8EB8-4756-BA26-6FA0AC30D115}" destId="{CACB11E4-566C-408E-B4D3-0C6F011F3719}" srcOrd="2" destOrd="0" presId="urn:microsoft.com/office/officeart/2005/8/layout/orgChart1"/>
    <dgm:cxn modelId="{BE434DE7-2B57-4AE2-93DA-1C623DC47B88}" type="presParOf" srcId="{AEDF74F9-7100-4D7A-B26A-1C9A3F8D1A84}" destId="{674D011D-4EBC-4193-85FB-D7ACFEB23654}" srcOrd="10" destOrd="0" presId="urn:microsoft.com/office/officeart/2005/8/layout/orgChart1"/>
    <dgm:cxn modelId="{F730208A-53EC-4D3C-9AD4-B4321CFB5F61}" type="presParOf" srcId="{AEDF74F9-7100-4D7A-B26A-1C9A3F8D1A84}" destId="{879F67B5-F07B-4B94-B002-55E56FB3C2B8}" srcOrd="11" destOrd="0" presId="urn:microsoft.com/office/officeart/2005/8/layout/orgChart1"/>
    <dgm:cxn modelId="{AF7F75DC-FDC4-4F40-ADED-A4D933B5640F}" type="presParOf" srcId="{879F67B5-F07B-4B94-B002-55E56FB3C2B8}" destId="{ED31C109-7FA3-4212-83F2-BBC6B665ED0A}" srcOrd="0" destOrd="0" presId="urn:microsoft.com/office/officeart/2005/8/layout/orgChart1"/>
    <dgm:cxn modelId="{37E154C0-6D4F-46C8-999B-1BB0CB2D4875}" type="presParOf" srcId="{ED31C109-7FA3-4212-83F2-BBC6B665ED0A}" destId="{49CFBA7C-13A2-4D73-8625-DC4BDEDD6BEB}" srcOrd="0" destOrd="0" presId="urn:microsoft.com/office/officeart/2005/8/layout/orgChart1"/>
    <dgm:cxn modelId="{6C184A8E-FE8C-437D-B5A0-5CD848C46845}" type="presParOf" srcId="{ED31C109-7FA3-4212-83F2-BBC6B665ED0A}" destId="{4B9B01F2-6ECA-4AAA-AF8F-1EC1DC276CEC}" srcOrd="1" destOrd="0" presId="urn:microsoft.com/office/officeart/2005/8/layout/orgChart1"/>
    <dgm:cxn modelId="{35E5D146-D58F-4552-9280-D70935994FE0}" type="presParOf" srcId="{879F67B5-F07B-4B94-B002-55E56FB3C2B8}" destId="{ED28EDBC-0C23-4753-9D75-37860CE94197}" srcOrd="1" destOrd="0" presId="urn:microsoft.com/office/officeart/2005/8/layout/orgChart1"/>
    <dgm:cxn modelId="{D2BFB184-9126-4F2A-9D85-7CD8C10D02BA}" type="presParOf" srcId="{879F67B5-F07B-4B94-B002-55E56FB3C2B8}" destId="{1B56C471-3E2F-40EE-B6A6-48A54797E3E3}" srcOrd="2" destOrd="0" presId="urn:microsoft.com/office/officeart/2005/8/layout/orgChart1"/>
    <dgm:cxn modelId="{C3BE0EB2-F1AF-4D88-8252-E9C09366EFB4}" type="presParOf" srcId="{AEDF74F9-7100-4D7A-B26A-1C9A3F8D1A84}" destId="{BA3EE36D-E457-49C8-B9FE-C95DB2353E1B}" srcOrd="12" destOrd="0" presId="urn:microsoft.com/office/officeart/2005/8/layout/orgChart1"/>
    <dgm:cxn modelId="{935A3248-00BF-4274-9AD3-7B4A0F8A2C0E}" type="presParOf" srcId="{AEDF74F9-7100-4D7A-B26A-1C9A3F8D1A84}" destId="{E5599001-1D35-4D85-8941-0D6A031EDA79}" srcOrd="13" destOrd="0" presId="urn:microsoft.com/office/officeart/2005/8/layout/orgChart1"/>
    <dgm:cxn modelId="{91872925-F792-417F-8FE2-938B3332F8D1}" type="presParOf" srcId="{E5599001-1D35-4D85-8941-0D6A031EDA79}" destId="{79212F34-AB0E-479E-905F-831E155A8485}" srcOrd="0" destOrd="0" presId="urn:microsoft.com/office/officeart/2005/8/layout/orgChart1"/>
    <dgm:cxn modelId="{317A4160-ECAD-4AC9-A0A4-525A18220168}" type="presParOf" srcId="{79212F34-AB0E-479E-905F-831E155A8485}" destId="{6A500392-0FF4-470A-8259-2D235B9CCEAA}" srcOrd="0" destOrd="0" presId="urn:microsoft.com/office/officeart/2005/8/layout/orgChart1"/>
    <dgm:cxn modelId="{BF772F39-82AD-40CE-9F81-94487B10B7F1}" type="presParOf" srcId="{79212F34-AB0E-479E-905F-831E155A8485}" destId="{09392819-6933-487F-A9D3-85CC61B1E7C5}" srcOrd="1" destOrd="0" presId="urn:microsoft.com/office/officeart/2005/8/layout/orgChart1"/>
    <dgm:cxn modelId="{70972AD1-6CE0-4190-BF0B-2C2EB86D82A4}" type="presParOf" srcId="{E5599001-1D35-4D85-8941-0D6A031EDA79}" destId="{2FD04E8C-9CB0-48C9-AB03-0B1052CA06ED}" srcOrd="1" destOrd="0" presId="urn:microsoft.com/office/officeart/2005/8/layout/orgChart1"/>
    <dgm:cxn modelId="{5D0F04A9-3C8F-4759-9FCB-27BE9A420306}" type="presParOf" srcId="{E5599001-1D35-4D85-8941-0D6A031EDA79}" destId="{F6C32899-53AA-4F9B-9DFA-CA7CD8461E0A}" srcOrd="2" destOrd="0" presId="urn:microsoft.com/office/officeart/2005/8/layout/orgChart1"/>
    <dgm:cxn modelId="{829F5D8A-5929-4503-8E9B-2EB67D78F5E8}" type="presParOf" srcId="{CBE4CD32-BB9E-4E66-A3D7-9C67226DCBF5}" destId="{82AFE947-E17C-4BA9-B00B-5C99E64A9331}" srcOrd="2" destOrd="0" presId="urn:microsoft.com/office/officeart/2005/8/layout/orgChart1"/>
    <dgm:cxn modelId="{0343F918-1957-4B2C-9171-63F1CB390C5A}" type="presParOf" srcId="{82AFE947-E17C-4BA9-B00B-5C99E64A9331}" destId="{6A84F66C-CE01-47C9-AABB-08C833AF601A}" srcOrd="0" destOrd="0" presId="urn:microsoft.com/office/officeart/2005/8/layout/orgChart1"/>
    <dgm:cxn modelId="{9093E649-6DCC-47D8-914D-10592B116D7F}" type="presParOf" srcId="{82AFE947-E17C-4BA9-B00B-5C99E64A9331}" destId="{D7F9693D-6B0B-4944-9981-D7099232F8C6}" srcOrd="1" destOrd="0" presId="urn:microsoft.com/office/officeart/2005/8/layout/orgChart1"/>
    <dgm:cxn modelId="{BABA6023-789F-4863-BD5A-C2A576816D7E}" type="presParOf" srcId="{D7F9693D-6B0B-4944-9981-D7099232F8C6}" destId="{10AC3E05-AD53-4D1E-8715-8B68598785A2}" srcOrd="0" destOrd="0" presId="urn:microsoft.com/office/officeart/2005/8/layout/orgChart1"/>
    <dgm:cxn modelId="{200CF6AD-8B7D-42A3-9F18-069F02C099E0}" type="presParOf" srcId="{10AC3E05-AD53-4D1E-8715-8B68598785A2}" destId="{CB16368D-E8BF-4D3A-98B2-99C6AB377EAF}" srcOrd="0" destOrd="0" presId="urn:microsoft.com/office/officeart/2005/8/layout/orgChart1"/>
    <dgm:cxn modelId="{F6BFA82F-1616-46E7-9384-D037A88CA67D}" type="presParOf" srcId="{10AC3E05-AD53-4D1E-8715-8B68598785A2}" destId="{7B1FFE49-A103-4319-94D0-D36AFB7AFE37}" srcOrd="1" destOrd="0" presId="urn:microsoft.com/office/officeart/2005/8/layout/orgChart1"/>
    <dgm:cxn modelId="{EB94C5FE-2F65-4577-951F-4CB092561B73}" type="presParOf" srcId="{D7F9693D-6B0B-4944-9981-D7099232F8C6}" destId="{1E3E7F0E-917E-45C5-9AD9-FEEBE12D2878}" srcOrd="1" destOrd="0" presId="urn:microsoft.com/office/officeart/2005/8/layout/orgChart1"/>
    <dgm:cxn modelId="{57FF006F-3E48-42F9-B74B-C29B87E5800B}" type="presParOf" srcId="{D7F9693D-6B0B-4944-9981-D7099232F8C6}" destId="{8C0020BE-2D0B-4F0E-A99D-7C12179627C0}"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AD9369-0C79-4E68-887E-D89CA9BD375A}"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US"/>
        </a:p>
      </dgm:t>
    </dgm:pt>
    <dgm:pt modelId="{37396ACA-C855-4D54-9770-B87A04B37376}">
      <dgm:prSet phldrT="[Text]" phldr="1"/>
      <dgm:spPr/>
      <dgm:t>
        <a:bodyPr/>
        <a:lstStyle/>
        <a:p>
          <a:endParaRPr lang="en-US"/>
        </a:p>
      </dgm:t>
    </dgm:pt>
    <dgm:pt modelId="{32320AFB-D1CD-4729-B398-7520B19CBDE9}" type="parTrans" cxnId="{6A2A5B5D-7EF1-4949-83CB-798CF5B41145}">
      <dgm:prSet/>
      <dgm:spPr/>
      <dgm:t>
        <a:bodyPr/>
        <a:lstStyle/>
        <a:p>
          <a:endParaRPr lang="en-US"/>
        </a:p>
      </dgm:t>
    </dgm:pt>
    <dgm:pt modelId="{D840B1B1-F95D-48E5-A254-0C01141942C6}" type="sibTrans" cxnId="{6A2A5B5D-7EF1-4949-83CB-798CF5B41145}">
      <dgm:prSet/>
      <dgm:spPr/>
      <dgm:t>
        <a:bodyPr/>
        <a:lstStyle/>
        <a:p>
          <a:endParaRPr lang="en-US"/>
        </a:p>
      </dgm:t>
    </dgm:pt>
    <dgm:pt modelId="{3C7EB76F-36D9-461A-B702-0B30C5268FC6}">
      <dgm:prSet phldrT="[Text]" custT="1"/>
      <dgm:spPr/>
      <dgm:t>
        <a:bodyPr/>
        <a:lstStyle/>
        <a:p>
          <a:pPr algn="l"/>
          <a:r>
            <a:rPr lang="en-US" sz="2800" dirty="0">
              <a:solidFill>
                <a:schemeClr val="tx1"/>
              </a:solidFill>
            </a:rPr>
            <a:t>Compare what we need to do in the future vs.  </a:t>
          </a:r>
        </a:p>
        <a:p>
          <a:pPr algn="l"/>
          <a:r>
            <a:rPr lang="en-US" sz="2800" dirty="0">
              <a:solidFill>
                <a:schemeClr val="tx1"/>
              </a:solidFill>
            </a:rPr>
            <a:t>What we can do today</a:t>
          </a:r>
          <a:endParaRPr lang="en-US" sz="2800" dirty="0"/>
        </a:p>
      </dgm:t>
    </dgm:pt>
    <dgm:pt modelId="{8CDCF17A-98CE-46E1-80B2-1A25F6D54306}" type="parTrans" cxnId="{B5CDFD69-1E78-4DC9-A1B9-E3D0CA0D269A}">
      <dgm:prSet/>
      <dgm:spPr/>
      <dgm:t>
        <a:bodyPr/>
        <a:lstStyle/>
        <a:p>
          <a:endParaRPr lang="en-US"/>
        </a:p>
      </dgm:t>
    </dgm:pt>
    <dgm:pt modelId="{B32D3B4E-C8D3-4206-8736-497A183C83C2}" type="sibTrans" cxnId="{B5CDFD69-1E78-4DC9-A1B9-E3D0CA0D269A}">
      <dgm:prSet/>
      <dgm:spPr/>
      <dgm:t>
        <a:bodyPr/>
        <a:lstStyle/>
        <a:p>
          <a:endParaRPr lang="en-US"/>
        </a:p>
      </dgm:t>
    </dgm:pt>
    <dgm:pt modelId="{2356E741-2218-4728-AA4E-29556E0D9CDB}">
      <dgm:prSet phldrT="[Text]" phldr="1"/>
      <dgm:spPr/>
      <dgm:t>
        <a:bodyPr/>
        <a:lstStyle/>
        <a:p>
          <a:endParaRPr lang="en-US" dirty="0"/>
        </a:p>
      </dgm:t>
    </dgm:pt>
    <dgm:pt modelId="{43AF2E58-D6D6-45F6-B144-1468F8CB0290}" type="parTrans" cxnId="{27795679-51E0-47BA-9C27-A5122B70AA38}">
      <dgm:prSet/>
      <dgm:spPr/>
      <dgm:t>
        <a:bodyPr/>
        <a:lstStyle/>
        <a:p>
          <a:endParaRPr lang="en-US"/>
        </a:p>
      </dgm:t>
    </dgm:pt>
    <dgm:pt modelId="{D2EFB549-4B3F-4A10-9240-DBF5E57F1EC8}" type="sibTrans" cxnId="{27795679-51E0-47BA-9C27-A5122B70AA38}">
      <dgm:prSet/>
      <dgm:spPr/>
      <dgm:t>
        <a:bodyPr/>
        <a:lstStyle/>
        <a:p>
          <a:endParaRPr lang="en-US"/>
        </a:p>
      </dgm:t>
    </dgm:pt>
    <dgm:pt modelId="{D395E9A6-546F-4A07-AE9A-F42C2C4524ED}">
      <dgm:prSet phldrT="[Text]" custT="1"/>
      <dgm:spPr/>
      <dgm:t>
        <a:bodyPr/>
        <a:lstStyle/>
        <a:p>
          <a:pPr algn="just"/>
          <a:r>
            <a:rPr lang="en-US" sz="2800" dirty="0">
              <a:solidFill>
                <a:schemeClr val="tx1"/>
              </a:solidFill>
            </a:rPr>
            <a:t>to identify </a:t>
          </a:r>
        </a:p>
        <a:p>
          <a:pPr algn="just"/>
          <a:r>
            <a:rPr lang="en-US" sz="2800" dirty="0">
              <a:solidFill>
                <a:schemeClr val="tx1"/>
              </a:solidFill>
            </a:rPr>
            <a:t>Capability Gaps</a:t>
          </a:r>
        </a:p>
      </dgm:t>
    </dgm:pt>
    <dgm:pt modelId="{8C251376-9807-4A7C-B520-3B1E2266311D}" type="parTrans" cxnId="{E6B1DCEB-46CF-4256-8FF8-FC09B8E03498}">
      <dgm:prSet/>
      <dgm:spPr/>
      <dgm:t>
        <a:bodyPr/>
        <a:lstStyle/>
        <a:p>
          <a:endParaRPr lang="en-US"/>
        </a:p>
      </dgm:t>
    </dgm:pt>
    <dgm:pt modelId="{F5882958-6054-489B-AE76-A0E957B76A69}" type="sibTrans" cxnId="{E6B1DCEB-46CF-4256-8FF8-FC09B8E03498}">
      <dgm:prSet/>
      <dgm:spPr/>
      <dgm:t>
        <a:bodyPr/>
        <a:lstStyle/>
        <a:p>
          <a:endParaRPr lang="en-US"/>
        </a:p>
      </dgm:t>
    </dgm:pt>
    <dgm:pt modelId="{24FB0F8A-691B-440F-81CE-4B7C446103C7}">
      <dgm:prSet phldrT="[Text]" phldr="1"/>
      <dgm:spPr/>
      <dgm:t>
        <a:bodyPr/>
        <a:lstStyle/>
        <a:p>
          <a:endParaRPr lang="en-US"/>
        </a:p>
      </dgm:t>
    </dgm:pt>
    <dgm:pt modelId="{2CDF4791-E9CD-4CF7-9BF7-9886D2B4166F}" type="parTrans" cxnId="{91AF04DA-9DBD-473D-89D0-224BF42F975C}">
      <dgm:prSet/>
      <dgm:spPr/>
      <dgm:t>
        <a:bodyPr/>
        <a:lstStyle/>
        <a:p>
          <a:endParaRPr lang="en-US"/>
        </a:p>
      </dgm:t>
    </dgm:pt>
    <dgm:pt modelId="{76B95D19-E1C2-492D-8DDC-2F104B7D30FE}" type="sibTrans" cxnId="{91AF04DA-9DBD-473D-89D0-224BF42F975C}">
      <dgm:prSet/>
      <dgm:spPr/>
      <dgm:t>
        <a:bodyPr/>
        <a:lstStyle/>
        <a:p>
          <a:endParaRPr lang="en-US"/>
        </a:p>
      </dgm:t>
    </dgm:pt>
    <dgm:pt modelId="{14C35122-EFBE-4B25-A051-52E9379255FB}">
      <dgm:prSet phldrT="[Text]" custT="1"/>
      <dgm:spPr/>
      <dgm:t>
        <a:bodyPr/>
        <a:lstStyle/>
        <a:p>
          <a:pPr algn="l"/>
          <a:r>
            <a:rPr lang="en-US" sz="2800" dirty="0">
              <a:solidFill>
                <a:schemeClr val="tx1"/>
              </a:solidFill>
            </a:rPr>
            <a:t>Can a non-materiel solution fill the gap? </a:t>
          </a:r>
        </a:p>
      </dgm:t>
    </dgm:pt>
    <dgm:pt modelId="{009EAD8A-1432-420C-B3EF-5FEB5E7F613F}" type="parTrans" cxnId="{96BAEE46-F002-4B4E-9DD8-13265538648E}">
      <dgm:prSet/>
      <dgm:spPr/>
      <dgm:t>
        <a:bodyPr/>
        <a:lstStyle/>
        <a:p>
          <a:endParaRPr lang="en-US"/>
        </a:p>
      </dgm:t>
    </dgm:pt>
    <dgm:pt modelId="{A3C53B9F-B6CA-47E5-B732-29844874AEAD}" type="sibTrans" cxnId="{96BAEE46-F002-4B4E-9DD8-13265538648E}">
      <dgm:prSet/>
      <dgm:spPr/>
      <dgm:t>
        <a:bodyPr/>
        <a:lstStyle/>
        <a:p>
          <a:endParaRPr lang="en-US"/>
        </a:p>
      </dgm:t>
    </dgm:pt>
    <dgm:pt modelId="{A6D48B27-DC31-4102-B11E-DCE66899BD3A}">
      <dgm:prSet/>
      <dgm:spPr/>
      <dgm:t>
        <a:bodyPr/>
        <a:lstStyle/>
        <a:p>
          <a:endParaRPr lang="en-US" dirty="0"/>
        </a:p>
      </dgm:t>
    </dgm:pt>
    <dgm:pt modelId="{54F0E4BB-D0CE-4805-91E2-05B0A4310C34}" type="parTrans" cxnId="{76428E2B-1516-41A0-A928-B77B1DCE2FF0}">
      <dgm:prSet/>
      <dgm:spPr/>
      <dgm:t>
        <a:bodyPr/>
        <a:lstStyle/>
        <a:p>
          <a:endParaRPr lang="en-US"/>
        </a:p>
      </dgm:t>
    </dgm:pt>
    <dgm:pt modelId="{341800D1-C9A9-45D0-B2FB-9B407FFF4EA5}" type="sibTrans" cxnId="{76428E2B-1516-41A0-A928-B77B1DCE2FF0}">
      <dgm:prSet/>
      <dgm:spPr/>
      <dgm:t>
        <a:bodyPr/>
        <a:lstStyle/>
        <a:p>
          <a:endParaRPr lang="en-US"/>
        </a:p>
      </dgm:t>
    </dgm:pt>
    <dgm:pt modelId="{61CD3E97-FB07-49A5-83BB-861B1748AE14}" type="pres">
      <dgm:prSet presAssocID="{93AD9369-0C79-4E68-887E-D89CA9BD375A}" presName="Name0" presStyleCnt="0">
        <dgm:presLayoutVars>
          <dgm:dir/>
          <dgm:animLvl val="lvl"/>
          <dgm:resizeHandles val="exact"/>
        </dgm:presLayoutVars>
      </dgm:prSet>
      <dgm:spPr/>
    </dgm:pt>
    <dgm:pt modelId="{F3062E43-F53F-42AF-A796-AC70730C03E7}" type="pres">
      <dgm:prSet presAssocID="{37396ACA-C855-4D54-9770-B87A04B37376}" presName="compositeNode" presStyleCnt="0">
        <dgm:presLayoutVars>
          <dgm:bulletEnabled val="1"/>
        </dgm:presLayoutVars>
      </dgm:prSet>
      <dgm:spPr/>
    </dgm:pt>
    <dgm:pt modelId="{DDC428D0-1D52-46A1-B584-1BC5E4F86958}" type="pres">
      <dgm:prSet presAssocID="{37396ACA-C855-4D54-9770-B87A04B37376}" presName="bgRect" presStyleLbl="node1" presStyleIdx="0" presStyleCnt="4"/>
      <dgm:spPr/>
    </dgm:pt>
    <dgm:pt modelId="{38F7EA66-D62E-432C-A223-242A2F4B409D}" type="pres">
      <dgm:prSet presAssocID="{37396ACA-C855-4D54-9770-B87A04B37376}" presName="parentNode" presStyleLbl="node1" presStyleIdx="0" presStyleCnt="4">
        <dgm:presLayoutVars>
          <dgm:chMax val="0"/>
          <dgm:bulletEnabled val="1"/>
        </dgm:presLayoutVars>
      </dgm:prSet>
      <dgm:spPr/>
    </dgm:pt>
    <dgm:pt modelId="{071B1A88-E6C3-42FC-B5D3-156D80D89889}" type="pres">
      <dgm:prSet presAssocID="{37396ACA-C855-4D54-9770-B87A04B37376}" presName="childNode" presStyleLbl="node1" presStyleIdx="0" presStyleCnt="4">
        <dgm:presLayoutVars>
          <dgm:bulletEnabled val="1"/>
        </dgm:presLayoutVars>
      </dgm:prSet>
      <dgm:spPr/>
    </dgm:pt>
    <dgm:pt modelId="{FE8F703A-5CAF-4BE3-83C3-3EE95A8C6B55}" type="pres">
      <dgm:prSet presAssocID="{D840B1B1-F95D-48E5-A254-0C01141942C6}" presName="hSp" presStyleCnt="0"/>
      <dgm:spPr/>
    </dgm:pt>
    <dgm:pt modelId="{855C5198-3562-4730-90FA-AA6325789F68}" type="pres">
      <dgm:prSet presAssocID="{D840B1B1-F95D-48E5-A254-0C01141942C6}" presName="vProcSp" presStyleCnt="0"/>
      <dgm:spPr/>
    </dgm:pt>
    <dgm:pt modelId="{1AC14B85-2138-4460-8E8F-036654E4F09E}" type="pres">
      <dgm:prSet presAssocID="{D840B1B1-F95D-48E5-A254-0C01141942C6}" presName="vSp1" presStyleCnt="0"/>
      <dgm:spPr/>
    </dgm:pt>
    <dgm:pt modelId="{E1F93FBC-D8B2-4A4A-B6AD-8F1D2D14371D}" type="pres">
      <dgm:prSet presAssocID="{D840B1B1-F95D-48E5-A254-0C01141942C6}" presName="simulatedConn" presStyleLbl="solidFgAcc1" presStyleIdx="0" presStyleCnt="3"/>
      <dgm:spPr/>
    </dgm:pt>
    <dgm:pt modelId="{5FFE9560-99FB-4067-8474-B25A3B304924}" type="pres">
      <dgm:prSet presAssocID="{D840B1B1-F95D-48E5-A254-0C01141942C6}" presName="vSp2" presStyleCnt="0"/>
      <dgm:spPr/>
    </dgm:pt>
    <dgm:pt modelId="{F0FCAE2A-36E8-45F8-B51A-9CAFCFC39A8D}" type="pres">
      <dgm:prSet presAssocID="{D840B1B1-F95D-48E5-A254-0C01141942C6}" presName="sibTrans" presStyleCnt="0"/>
      <dgm:spPr/>
    </dgm:pt>
    <dgm:pt modelId="{634E2097-9E30-430D-9A25-3839163FE8D0}" type="pres">
      <dgm:prSet presAssocID="{2356E741-2218-4728-AA4E-29556E0D9CDB}" presName="compositeNode" presStyleCnt="0">
        <dgm:presLayoutVars>
          <dgm:bulletEnabled val="1"/>
        </dgm:presLayoutVars>
      </dgm:prSet>
      <dgm:spPr/>
    </dgm:pt>
    <dgm:pt modelId="{BB86152A-5950-4625-8F15-3F5E2DF46002}" type="pres">
      <dgm:prSet presAssocID="{2356E741-2218-4728-AA4E-29556E0D9CDB}" presName="bgRect" presStyleLbl="node1" presStyleIdx="1" presStyleCnt="4"/>
      <dgm:spPr/>
    </dgm:pt>
    <dgm:pt modelId="{C4FF2365-0532-467A-BBBC-937B0DA0F088}" type="pres">
      <dgm:prSet presAssocID="{2356E741-2218-4728-AA4E-29556E0D9CDB}" presName="parentNode" presStyleLbl="node1" presStyleIdx="1" presStyleCnt="4">
        <dgm:presLayoutVars>
          <dgm:chMax val="0"/>
          <dgm:bulletEnabled val="1"/>
        </dgm:presLayoutVars>
      </dgm:prSet>
      <dgm:spPr/>
    </dgm:pt>
    <dgm:pt modelId="{4BE414F1-EAF9-4C3B-8A5D-28B37D23B723}" type="pres">
      <dgm:prSet presAssocID="{2356E741-2218-4728-AA4E-29556E0D9CDB}" presName="childNode" presStyleLbl="node1" presStyleIdx="1" presStyleCnt="4">
        <dgm:presLayoutVars>
          <dgm:bulletEnabled val="1"/>
        </dgm:presLayoutVars>
      </dgm:prSet>
      <dgm:spPr/>
    </dgm:pt>
    <dgm:pt modelId="{CEE57FDB-0B2B-4DDD-9C70-5ACE63A83A6D}" type="pres">
      <dgm:prSet presAssocID="{D2EFB549-4B3F-4A10-9240-DBF5E57F1EC8}" presName="hSp" presStyleCnt="0"/>
      <dgm:spPr/>
    </dgm:pt>
    <dgm:pt modelId="{744901EB-224A-4A9C-B948-5EF5066AA1B7}" type="pres">
      <dgm:prSet presAssocID="{D2EFB549-4B3F-4A10-9240-DBF5E57F1EC8}" presName="vProcSp" presStyleCnt="0"/>
      <dgm:spPr/>
    </dgm:pt>
    <dgm:pt modelId="{ABFE4D8E-3ADD-4361-9250-72DA67CF8732}" type="pres">
      <dgm:prSet presAssocID="{D2EFB549-4B3F-4A10-9240-DBF5E57F1EC8}" presName="vSp1" presStyleCnt="0"/>
      <dgm:spPr/>
    </dgm:pt>
    <dgm:pt modelId="{C2E38519-0D54-42E9-995F-7E07913CA38A}" type="pres">
      <dgm:prSet presAssocID="{D2EFB549-4B3F-4A10-9240-DBF5E57F1EC8}" presName="simulatedConn" presStyleLbl="solidFgAcc1" presStyleIdx="1" presStyleCnt="3"/>
      <dgm:spPr/>
    </dgm:pt>
    <dgm:pt modelId="{54006E20-BB53-4C11-A2EA-615E4CD28A12}" type="pres">
      <dgm:prSet presAssocID="{D2EFB549-4B3F-4A10-9240-DBF5E57F1EC8}" presName="vSp2" presStyleCnt="0"/>
      <dgm:spPr/>
    </dgm:pt>
    <dgm:pt modelId="{82600858-9338-4321-BC27-C21522944C66}" type="pres">
      <dgm:prSet presAssocID="{D2EFB549-4B3F-4A10-9240-DBF5E57F1EC8}" presName="sibTrans" presStyleCnt="0"/>
      <dgm:spPr/>
    </dgm:pt>
    <dgm:pt modelId="{297A8573-5600-4AF5-9799-0DA921BA5572}" type="pres">
      <dgm:prSet presAssocID="{24FB0F8A-691B-440F-81CE-4B7C446103C7}" presName="compositeNode" presStyleCnt="0">
        <dgm:presLayoutVars>
          <dgm:bulletEnabled val="1"/>
        </dgm:presLayoutVars>
      </dgm:prSet>
      <dgm:spPr/>
    </dgm:pt>
    <dgm:pt modelId="{5A8C312C-4C76-432E-9E51-23CEAAB8B9DD}" type="pres">
      <dgm:prSet presAssocID="{24FB0F8A-691B-440F-81CE-4B7C446103C7}" presName="bgRect" presStyleLbl="node1" presStyleIdx="2" presStyleCnt="4"/>
      <dgm:spPr/>
    </dgm:pt>
    <dgm:pt modelId="{0B2BDCC6-574D-48DC-AE4B-69F1DD899E1C}" type="pres">
      <dgm:prSet presAssocID="{24FB0F8A-691B-440F-81CE-4B7C446103C7}" presName="parentNode" presStyleLbl="node1" presStyleIdx="2" presStyleCnt="4">
        <dgm:presLayoutVars>
          <dgm:chMax val="0"/>
          <dgm:bulletEnabled val="1"/>
        </dgm:presLayoutVars>
      </dgm:prSet>
      <dgm:spPr/>
    </dgm:pt>
    <dgm:pt modelId="{8EEDE28B-86A9-47A8-B28B-93EF75CC33D7}" type="pres">
      <dgm:prSet presAssocID="{24FB0F8A-691B-440F-81CE-4B7C446103C7}" presName="childNode" presStyleLbl="node1" presStyleIdx="2" presStyleCnt="4">
        <dgm:presLayoutVars>
          <dgm:bulletEnabled val="1"/>
        </dgm:presLayoutVars>
      </dgm:prSet>
      <dgm:spPr/>
    </dgm:pt>
    <dgm:pt modelId="{F5E162B1-18BF-4CE5-8B83-389B0647A7D6}" type="pres">
      <dgm:prSet presAssocID="{76B95D19-E1C2-492D-8DDC-2F104B7D30FE}" presName="hSp" presStyleCnt="0"/>
      <dgm:spPr/>
    </dgm:pt>
    <dgm:pt modelId="{231D302B-6073-4110-A471-6FFC4C987EC5}" type="pres">
      <dgm:prSet presAssocID="{76B95D19-E1C2-492D-8DDC-2F104B7D30FE}" presName="vProcSp" presStyleCnt="0"/>
      <dgm:spPr/>
    </dgm:pt>
    <dgm:pt modelId="{888DD6BE-038C-46B0-8D21-F60C86F1B2D8}" type="pres">
      <dgm:prSet presAssocID="{76B95D19-E1C2-492D-8DDC-2F104B7D30FE}" presName="vSp1" presStyleCnt="0"/>
      <dgm:spPr/>
    </dgm:pt>
    <dgm:pt modelId="{ABF8E135-D8A4-4B82-AE27-F6051C4CFDFE}" type="pres">
      <dgm:prSet presAssocID="{76B95D19-E1C2-492D-8DDC-2F104B7D30FE}" presName="simulatedConn" presStyleLbl="solidFgAcc1" presStyleIdx="2" presStyleCnt="3"/>
      <dgm:spPr/>
    </dgm:pt>
    <dgm:pt modelId="{8102566D-21E1-40C9-A360-F23917CF3C6F}" type="pres">
      <dgm:prSet presAssocID="{76B95D19-E1C2-492D-8DDC-2F104B7D30FE}" presName="vSp2" presStyleCnt="0"/>
      <dgm:spPr/>
    </dgm:pt>
    <dgm:pt modelId="{DF3E45B6-7F36-46AC-B251-CC93B5BBC72A}" type="pres">
      <dgm:prSet presAssocID="{76B95D19-E1C2-492D-8DDC-2F104B7D30FE}" presName="sibTrans" presStyleCnt="0"/>
      <dgm:spPr/>
    </dgm:pt>
    <dgm:pt modelId="{ED3245F7-70B4-4CFF-85E3-439D71D163D1}" type="pres">
      <dgm:prSet presAssocID="{A6D48B27-DC31-4102-B11E-DCE66899BD3A}" presName="compositeNode" presStyleCnt="0">
        <dgm:presLayoutVars>
          <dgm:bulletEnabled val="1"/>
        </dgm:presLayoutVars>
      </dgm:prSet>
      <dgm:spPr/>
    </dgm:pt>
    <dgm:pt modelId="{BCBC4FC2-6990-483D-B702-D1D4174DD095}" type="pres">
      <dgm:prSet presAssocID="{A6D48B27-DC31-4102-B11E-DCE66899BD3A}" presName="bgRect" presStyleLbl="node1" presStyleIdx="3" presStyleCnt="4"/>
      <dgm:spPr/>
    </dgm:pt>
    <dgm:pt modelId="{29C30608-2621-4DA8-A194-FFA87D1D2D5C}" type="pres">
      <dgm:prSet presAssocID="{A6D48B27-DC31-4102-B11E-DCE66899BD3A}" presName="parentNode" presStyleLbl="node1" presStyleIdx="3" presStyleCnt="4">
        <dgm:presLayoutVars>
          <dgm:chMax val="0"/>
          <dgm:bulletEnabled val="1"/>
        </dgm:presLayoutVars>
      </dgm:prSet>
      <dgm:spPr/>
    </dgm:pt>
  </dgm:ptLst>
  <dgm:cxnLst>
    <dgm:cxn modelId="{BC67FC0C-1817-45A7-B806-07784EDD7DE0}" type="presOf" srcId="{24FB0F8A-691B-440F-81CE-4B7C446103C7}" destId="{5A8C312C-4C76-432E-9E51-23CEAAB8B9DD}" srcOrd="0" destOrd="0" presId="urn:microsoft.com/office/officeart/2005/8/layout/hProcess7"/>
    <dgm:cxn modelId="{701C162A-7852-4720-B84B-5AB91D71A6DA}" type="presOf" srcId="{37396ACA-C855-4D54-9770-B87A04B37376}" destId="{DDC428D0-1D52-46A1-B584-1BC5E4F86958}" srcOrd="0" destOrd="0" presId="urn:microsoft.com/office/officeart/2005/8/layout/hProcess7"/>
    <dgm:cxn modelId="{76428E2B-1516-41A0-A928-B77B1DCE2FF0}" srcId="{93AD9369-0C79-4E68-887E-D89CA9BD375A}" destId="{A6D48B27-DC31-4102-B11E-DCE66899BD3A}" srcOrd="3" destOrd="0" parTransId="{54F0E4BB-D0CE-4805-91E2-05B0A4310C34}" sibTransId="{341800D1-C9A9-45D0-B2FB-9B407FFF4EA5}"/>
    <dgm:cxn modelId="{3656153A-B295-4D03-BEB7-17B04B3F36F5}" type="presOf" srcId="{2356E741-2218-4728-AA4E-29556E0D9CDB}" destId="{BB86152A-5950-4625-8F15-3F5E2DF46002}" srcOrd="0" destOrd="0" presId="urn:microsoft.com/office/officeart/2005/8/layout/hProcess7"/>
    <dgm:cxn modelId="{5E5BE240-711F-4612-8C68-994578614BBE}" type="presOf" srcId="{D395E9A6-546F-4A07-AE9A-F42C2C4524ED}" destId="{4BE414F1-EAF9-4C3B-8A5D-28B37D23B723}" srcOrd="0" destOrd="0" presId="urn:microsoft.com/office/officeart/2005/8/layout/hProcess7"/>
    <dgm:cxn modelId="{6A2A5B5D-7EF1-4949-83CB-798CF5B41145}" srcId="{93AD9369-0C79-4E68-887E-D89CA9BD375A}" destId="{37396ACA-C855-4D54-9770-B87A04B37376}" srcOrd="0" destOrd="0" parTransId="{32320AFB-D1CD-4729-B398-7520B19CBDE9}" sibTransId="{D840B1B1-F95D-48E5-A254-0C01141942C6}"/>
    <dgm:cxn modelId="{96BAEE46-F002-4B4E-9DD8-13265538648E}" srcId="{24FB0F8A-691B-440F-81CE-4B7C446103C7}" destId="{14C35122-EFBE-4B25-A051-52E9379255FB}" srcOrd="0" destOrd="0" parTransId="{009EAD8A-1432-420C-B3EF-5FEB5E7F613F}" sibTransId="{A3C53B9F-B6CA-47E5-B732-29844874AEAD}"/>
    <dgm:cxn modelId="{B5CDFD69-1E78-4DC9-A1B9-E3D0CA0D269A}" srcId="{37396ACA-C855-4D54-9770-B87A04B37376}" destId="{3C7EB76F-36D9-461A-B702-0B30C5268FC6}" srcOrd="0" destOrd="0" parTransId="{8CDCF17A-98CE-46E1-80B2-1A25F6D54306}" sibTransId="{B32D3B4E-C8D3-4206-8736-497A183C83C2}"/>
    <dgm:cxn modelId="{35B61F51-5419-4560-BC8D-18BC867D3036}" type="presOf" srcId="{24FB0F8A-691B-440F-81CE-4B7C446103C7}" destId="{0B2BDCC6-574D-48DC-AE4B-69F1DD899E1C}" srcOrd="1" destOrd="0" presId="urn:microsoft.com/office/officeart/2005/8/layout/hProcess7"/>
    <dgm:cxn modelId="{73C10259-77E8-4D89-A97E-9C67182AE975}" type="presOf" srcId="{2356E741-2218-4728-AA4E-29556E0D9CDB}" destId="{C4FF2365-0532-467A-BBBC-937B0DA0F088}" srcOrd="1" destOrd="0" presId="urn:microsoft.com/office/officeart/2005/8/layout/hProcess7"/>
    <dgm:cxn modelId="{27795679-51E0-47BA-9C27-A5122B70AA38}" srcId="{93AD9369-0C79-4E68-887E-D89CA9BD375A}" destId="{2356E741-2218-4728-AA4E-29556E0D9CDB}" srcOrd="1" destOrd="0" parTransId="{43AF2E58-D6D6-45F6-B144-1468F8CB0290}" sibTransId="{D2EFB549-4B3F-4A10-9240-DBF5E57F1EC8}"/>
    <dgm:cxn modelId="{C495A093-1CF0-461C-9BD2-30A3E6A4DF62}" type="presOf" srcId="{14C35122-EFBE-4B25-A051-52E9379255FB}" destId="{8EEDE28B-86A9-47A8-B28B-93EF75CC33D7}" srcOrd="0" destOrd="0" presId="urn:microsoft.com/office/officeart/2005/8/layout/hProcess7"/>
    <dgm:cxn modelId="{3E5636AE-5B83-452E-854E-1E8C73710751}" type="presOf" srcId="{37396ACA-C855-4D54-9770-B87A04B37376}" destId="{38F7EA66-D62E-432C-A223-242A2F4B409D}" srcOrd="1" destOrd="0" presId="urn:microsoft.com/office/officeart/2005/8/layout/hProcess7"/>
    <dgm:cxn modelId="{58C93AB5-7DF8-4FCD-90BF-D8EB227E652B}" type="presOf" srcId="{A6D48B27-DC31-4102-B11E-DCE66899BD3A}" destId="{BCBC4FC2-6990-483D-B702-D1D4174DD095}" srcOrd="0" destOrd="0" presId="urn:microsoft.com/office/officeart/2005/8/layout/hProcess7"/>
    <dgm:cxn modelId="{A93431C0-1ADD-452A-BD8B-D35A3F3425F0}" type="presOf" srcId="{93AD9369-0C79-4E68-887E-D89CA9BD375A}" destId="{61CD3E97-FB07-49A5-83BB-861B1748AE14}" srcOrd="0" destOrd="0" presId="urn:microsoft.com/office/officeart/2005/8/layout/hProcess7"/>
    <dgm:cxn modelId="{EA135FC0-7F20-4DA8-898A-EE474ECB6C6C}" type="presOf" srcId="{3C7EB76F-36D9-461A-B702-0B30C5268FC6}" destId="{071B1A88-E6C3-42FC-B5D3-156D80D89889}" srcOrd="0" destOrd="0" presId="urn:microsoft.com/office/officeart/2005/8/layout/hProcess7"/>
    <dgm:cxn modelId="{3365EFD5-1D92-4C83-B658-988289406283}" type="presOf" srcId="{A6D48B27-DC31-4102-B11E-DCE66899BD3A}" destId="{29C30608-2621-4DA8-A194-FFA87D1D2D5C}" srcOrd="1" destOrd="0" presId="urn:microsoft.com/office/officeart/2005/8/layout/hProcess7"/>
    <dgm:cxn modelId="{91AF04DA-9DBD-473D-89D0-224BF42F975C}" srcId="{93AD9369-0C79-4E68-887E-D89CA9BD375A}" destId="{24FB0F8A-691B-440F-81CE-4B7C446103C7}" srcOrd="2" destOrd="0" parTransId="{2CDF4791-E9CD-4CF7-9BF7-9886D2B4166F}" sibTransId="{76B95D19-E1C2-492D-8DDC-2F104B7D30FE}"/>
    <dgm:cxn modelId="{E6B1DCEB-46CF-4256-8FF8-FC09B8E03498}" srcId="{2356E741-2218-4728-AA4E-29556E0D9CDB}" destId="{D395E9A6-546F-4A07-AE9A-F42C2C4524ED}" srcOrd="0" destOrd="0" parTransId="{8C251376-9807-4A7C-B520-3B1E2266311D}" sibTransId="{F5882958-6054-489B-AE76-A0E957B76A69}"/>
    <dgm:cxn modelId="{2FACC8D9-DF47-4913-96F7-A8E04FEA9232}" type="presParOf" srcId="{61CD3E97-FB07-49A5-83BB-861B1748AE14}" destId="{F3062E43-F53F-42AF-A796-AC70730C03E7}" srcOrd="0" destOrd="0" presId="urn:microsoft.com/office/officeart/2005/8/layout/hProcess7"/>
    <dgm:cxn modelId="{2900A5DB-DBA3-4F7C-9B42-2EEA0F483A77}" type="presParOf" srcId="{F3062E43-F53F-42AF-A796-AC70730C03E7}" destId="{DDC428D0-1D52-46A1-B584-1BC5E4F86958}" srcOrd="0" destOrd="0" presId="urn:microsoft.com/office/officeart/2005/8/layout/hProcess7"/>
    <dgm:cxn modelId="{A2D2BA7B-9EDF-499C-82D6-FEA05C11340E}" type="presParOf" srcId="{F3062E43-F53F-42AF-A796-AC70730C03E7}" destId="{38F7EA66-D62E-432C-A223-242A2F4B409D}" srcOrd="1" destOrd="0" presId="urn:microsoft.com/office/officeart/2005/8/layout/hProcess7"/>
    <dgm:cxn modelId="{27815881-3D12-4A2F-BA75-426E7C4ABB3D}" type="presParOf" srcId="{F3062E43-F53F-42AF-A796-AC70730C03E7}" destId="{071B1A88-E6C3-42FC-B5D3-156D80D89889}" srcOrd="2" destOrd="0" presId="urn:microsoft.com/office/officeart/2005/8/layout/hProcess7"/>
    <dgm:cxn modelId="{2FBB3540-D5F7-46D5-8C7F-D0195AB6F838}" type="presParOf" srcId="{61CD3E97-FB07-49A5-83BB-861B1748AE14}" destId="{FE8F703A-5CAF-4BE3-83C3-3EE95A8C6B55}" srcOrd="1" destOrd="0" presId="urn:microsoft.com/office/officeart/2005/8/layout/hProcess7"/>
    <dgm:cxn modelId="{DEDB3002-DBFF-425D-9089-76984173D812}" type="presParOf" srcId="{61CD3E97-FB07-49A5-83BB-861B1748AE14}" destId="{855C5198-3562-4730-90FA-AA6325789F68}" srcOrd="2" destOrd="0" presId="urn:microsoft.com/office/officeart/2005/8/layout/hProcess7"/>
    <dgm:cxn modelId="{72B1D9C7-2920-4BFF-B923-A41B18E30EC4}" type="presParOf" srcId="{855C5198-3562-4730-90FA-AA6325789F68}" destId="{1AC14B85-2138-4460-8E8F-036654E4F09E}" srcOrd="0" destOrd="0" presId="urn:microsoft.com/office/officeart/2005/8/layout/hProcess7"/>
    <dgm:cxn modelId="{9864D46A-C682-4C19-BD04-0D73769AD22E}" type="presParOf" srcId="{855C5198-3562-4730-90FA-AA6325789F68}" destId="{E1F93FBC-D8B2-4A4A-B6AD-8F1D2D14371D}" srcOrd="1" destOrd="0" presId="urn:microsoft.com/office/officeart/2005/8/layout/hProcess7"/>
    <dgm:cxn modelId="{30126EC2-6EEF-4843-82BB-6A93A8DF9216}" type="presParOf" srcId="{855C5198-3562-4730-90FA-AA6325789F68}" destId="{5FFE9560-99FB-4067-8474-B25A3B304924}" srcOrd="2" destOrd="0" presId="urn:microsoft.com/office/officeart/2005/8/layout/hProcess7"/>
    <dgm:cxn modelId="{D85F93DB-05A4-48FB-AE23-DADE5CCD6B23}" type="presParOf" srcId="{61CD3E97-FB07-49A5-83BB-861B1748AE14}" destId="{F0FCAE2A-36E8-45F8-B51A-9CAFCFC39A8D}" srcOrd="3" destOrd="0" presId="urn:microsoft.com/office/officeart/2005/8/layout/hProcess7"/>
    <dgm:cxn modelId="{5AD36629-7CE9-48C4-BE2F-ADFA9B634B88}" type="presParOf" srcId="{61CD3E97-FB07-49A5-83BB-861B1748AE14}" destId="{634E2097-9E30-430D-9A25-3839163FE8D0}" srcOrd="4" destOrd="0" presId="urn:microsoft.com/office/officeart/2005/8/layout/hProcess7"/>
    <dgm:cxn modelId="{F2F04EB8-29C4-4510-88F5-114770C07F5E}" type="presParOf" srcId="{634E2097-9E30-430D-9A25-3839163FE8D0}" destId="{BB86152A-5950-4625-8F15-3F5E2DF46002}" srcOrd="0" destOrd="0" presId="urn:microsoft.com/office/officeart/2005/8/layout/hProcess7"/>
    <dgm:cxn modelId="{BC935FF8-3BB0-4BF4-B752-10AC751806BF}" type="presParOf" srcId="{634E2097-9E30-430D-9A25-3839163FE8D0}" destId="{C4FF2365-0532-467A-BBBC-937B0DA0F088}" srcOrd="1" destOrd="0" presId="urn:microsoft.com/office/officeart/2005/8/layout/hProcess7"/>
    <dgm:cxn modelId="{4B6A593E-E732-4FD0-81EE-0EA85809B2CC}" type="presParOf" srcId="{634E2097-9E30-430D-9A25-3839163FE8D0}" destId="{4BE414F1-EAF9-4C3B-8A5D-28B37D23B723}" srcOrd="2" destOrd="0" presId="urn:microsoft.com/office/officeart/2005/8/layout/hProcess7"/>
    <dgm:cxn modelId="{52D022DB-FC20-4B3C-BD79-2F3066487088}" type="presParOf" srcId="{61CD3E97-FB07-49A5-83BB-861B1748AE14}" destId="{CEE57FDB-0B2B-4DDD-9C70-5ACE63A83A6D}" srcOrd="5" destOrd="0" presId="urn:microsoft.com/office/officeart/2005/8/layout/hProcess7"/>
    <dgm:cxn modelId="{C5B1859E-EA77-4826-BF68-57A92EFBDDBE}" type="presParOf" srcId="{61CD3E97-FB07-49A5-83BB-861B1748AE14}" destId="{744901EB-224A-4A9C-B948-5EF5066AA1B7}" srcOrd="6" destOrd="0" presId="urn:microsoft.com/office/officeart/2005/8/layout/hProcess7"/>
    <dgm:cxn modelId="{B117167F-D582-46DC-B9A9-45CE17CF45AA}" type="presParOf" srcId="{744901EB-224A-4A9C-B948-5EF5066AA1B7}" destId="{ABFE4D8E-3ADD-4361-9250-72DA67CF8732}" srcOrd="0" destOrd="0" presId="urn:microsoft.com/office/officeart/2005/8/layout/hProcess7"/>
    <dgm:cxn modelId="{8D252BBB-25DA-413C-BBF1-016ADEC34A78}" type="presParOf" srcId="{744901EB-224A-4A9C-B948-5EF5066AA1B7}" destId="{C2E38519-0D54-42E9-995F-7E07913CA38A}" srcOrd="1" destOrd="0" presId="urn:microsoft.com/office/officeart/2005/8/layout/hProcess7"/>
    <dgm:cxn modelId="{9D1DDF14-AAA3-4963-A91A-1937C64CDD3A}" type="presParOf" srcId="{744901EB-224A-4A9C-B948-5EF5066AA1B7}" destId="{54006E20-BB53-4C11-A2EA-615E4CD28A12}" srcOrd="2" destOrd="0" presId="urn:microsoft.com/office/officeart/2005/8/layout/hProcess7"/>
    <dgm:cxn modelId="{A1F4C108-B3EA-4B24-9CCF-10E5BCA12B59}" type="presParOf" srcId="{61CD3E97-FB07-49A5-83BB-861B1748AE14}" destId="{82600858-9338-4321-BC27-C21522944C66}" srcOrd="7" destOrd="0" presId="urn:microsoft.com/office/officeart/2005/8/layout/hProcess7"/>
    <dgm:cxn modelId="{0FBDFB66-50B8-4A7B-9E77-3CEFD8E47B71}" type="presParOf" srcId="{61CD3E97-FB07-49A5-83BB-861B1748AE14}" destId="{297A8573-5600-4AF5-9799-0DA921BA5572}" srcOrd="8" destOrd="0" presId="urn:microsoft.com/office/officeart/2005/8/layout/hProcess7"/>
    <dgm:cxn modelId="{503E715D-54AF-46A2-970B-1C3B64DD4BE9}" type="presParOf" srcId="{297A8573-5600-4AF5-9799-0DA921BA5572}" destId="{5A8C312C-4C76-432E-9E51-23CEAAB8B9DD}" srcOrd="0" destOrd="0" presId="urn:microsoft.com/office/officeart/2005/8/layout/hProcess7"/>
    <dgm:cxn modelId="{E77B97B9-760A-4AEE-BF56-15F0E5470C53}" type="presParOf" srcId="{297A8573-5600-4AF5-9799-0DA921BA5572}" destId="{0B2BDCC6-574D-48DC-AE4B-69F1DD899E1C}" srcOrd="1" destOrd="0" presId="urn:microsoft.com/office/officeart/2005/8/layout/hProcess7"/>
    <dgm:cxn modelId="{2F71E3F3-C071-460E-B92A-1F6507323637}" type="presParOf" srcId="{297A8573-5600-4AF5-9799-0DA921BA5572}" destId="{8EEDE28B-86A9-47A8-B28B-93EF75CC33D7}" srcOrd="2" destOrd="0" presId="urn:microsoft.com/office/officeart/2005/8/layout/hProcess7"/>
    <dgm:cxn modelId="{BE971B20-7CC6-444B-B4F4-9A69DF87A5B8}" type="presParOf" srcId="{61CD3E97-FB07-49A5-83BB-861B1748AE14}" destId="{F5E162B1-18BF-4CE5-8B83-389B0647A7D6}" srcOrd="9" destOrd="0" presId="urn:microsoft.com/office/officeart/2005/8/layout/hProcess7"/>
    <dgm:cxn modelId="{B97B12DE-A0EB-4C67-9186-DA74398280EF}" type="presParOf" srcId="{61CD3E97-FB07-49A5-83BB-861B1748AE14}" destId="{231D302B-6073-4110-A471-6FFC4C987EC5}" srcOrd="10" destOrd="0" presId="urn:microsoft.com/office/officeart/2005/8/layout/hProcess7"/>
    <dgm:cxn modelId="{6F65C045-6BF7-42CF-A54B-115951C6B45E}" type="presParOf" srcId="{231D302B-6073-4110-A471-6FFC4C987EC5}" destId="{888DD6BE-038C-46B0-8D21-F60C86F1B2D8}" srcOrd="0" destOrd="0" presId="urn:microsoft.com/office/officeart/2005/8/layout/hProcess7"/>
    <dgm:cxn modelId="{E77A18D1-A36C-43DF-A0BD-92922783B256}" type="presParOf" srcId="{231D302B-6073-4110-A471-6FFC4C987EC5}" destId="{ABF8E135-D8A4-4B82-AE27-F6051C4CFDFE}" srcOrd="1" destOrd="0" presId="urn:microsoft.com/office/officeart/2005/8/layout/hProcess7"/>
    <dgm:cxn modelId="{934C8BAF-2120-48F6-9892-8B15C05CE1D7}" type="presParOf" srcId="{231D302B-6073-4110-A471-6FFC4C987EC5}" destId="{8102566D-21E1-40C9-A360-F23917CF3C6F}" srcOrd="2" destOrd="0" presId="urn:microsoft.com/office/officeart/2005/8/layout/hProcess7"/>
    <dgm:cxn modelId="{D3684891-8861-4120-B81D-42F4F64B3F34}" type="presParOf" srcId="{61CD3E97-FB07-49A5-83BB-861B1748AE14}" destId="{DF3E45B6-7F36-46AC-B251-CC93B5BBC72A}" srcOrd="11" destOrd="0" presId="urn:microsoft.com/office/officeart/2005/8/layout/hProcess7"/>
    <dgm:cxn modelId="{9A01CA4C-F797-4A73-B282-71BB31E1812D}" type="presParOf" srcId="{61CD3E97-FB07-49A5-83BB-861B1748AE14}" destId="{ED3245F7-70B4-4CFF-85E3-439D71D163D1}" srcOrd="12" destOrd="0" presId="urn:microsoft.com/office/officeart/2005/8/layout/hProcess7"/>
    <dgm:cxn modelId="{85E40CD1-79CD-497B-A97B-1ADAB9446830}" type="presParOf" srcId="{ED3245F7-70B4-4CFF-85E3-439D71D163D1}" destId="{BCBC4FC2-6990-483D-B702-D1D4174DD095}" srcOrd="0" destOrd="0" presId="urn:microsoft.com/office/officeart/2005/8/layout/hProcess7"/>
    <dgm:cxn modelId="{1248E68A-B470-4C32-82DC-72E051FC4D8F}" type="presParOf" srcId="{ED3245F7-70B4-4CFF-85E3-439D71D163D1}" destId="{29C30608-2621-4DA8-A194-FFA87D1D2D5C}" srcOrd="1"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407D6-1211-4090-8851-AEF4DF54B645}">
      <dsp:nvSpPr>
        <dsp:cNvPr id="0" name=""/>
        <dsp:cNvSpPr/>
      </dsp:nvSpPr>
      <dsp:spPr>
        <a:xfrm>
          <a:off x="5846064" y="2685854"/>
          <a:ext cx="1699107" cy="378858"/>
        </a:xfrm>
        <a:custGeom>
          <a:avLst/>
          <a:gdLst/>
          <a:ahLst/>
          <a:cxnLst/>
          <a:rect l="0" t="0" r="0" b="0"/>
          <a:pathLst>
            <a:path>
              <a:moveTo>
                <a:pt x="0" y="0"/>
              </a:moveTo>
              <a:lnTo>
                <a:pt x="0" y="225858"/>
              </a:lnTo>
              <a:lnTo>
                <a:pt x="1699107" y="225858"/>
              </a:lnTo>
              <a:lnTo>
                <a:pt x="1699107" y="3788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ACA36-36A8-421E-8D74-D3A097B2BE2D}">
      <dsp:nvSpPr>
        <dsp:cNvPr id="0" name=""/>
        <dsp:cNvSpPr/>
      </dsp:nvSpPr>
      <dsp:spPr>
        <a:xfrm>
          <a:off x="5846064" y="3720429"/>
          <a:ext cx="5097322" cy="378858"/>
        </a:xfrm>
        <a:custGeom>
          <a:avLst/>
          <a:gdLst/>
          <a:ahLst/>
          <a:cxnLst/>
          <a:rect l="0" t="0" r="0" b="0"/>
          <a:pathLst>
            <a:path>
              <a:moveTo>
                <a:pt x="0" y="0"/>
              </a:moveTo>
              <a:lnTo>
                <a:pt x="0" y="225858"/>
              </a:lnTo>
              <a:lnTo>
                <a:pt x="5097322" y="225858"/>
              </a:lnTo>
              <a:lnTo>
                <a:pt x="5097322"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82C111-5BC8-44B7-BF71-B841AA2FB655}">
      <dsp:nvSpPr>
        <dsp:cNvPr id="0" name=""/>
        <dsp:cNvSpPr/>
      </dsp:nvSpPr>
      <dsp:spPr>
        <a:xfrm>
          <a:off x="5846064" y="3720429"/>
          <a:ext cx="3398214" cy="378858"/>
        </a:xfrm>
        <a:custGeom>
          <a:avLst/>
          <a:gdLst/>
          <a:ahLst/>
          <a:cxnLst/>
          <a:rect l="0" t="0" r="0" b="0"/>
          <a:pathLst>
            <a:path>
              <a:moveTo>
                <a:pt x="0" y="0"/>
              </a:moveTo>
              <a:lnTo>
                <a:pt x="0" y="225858"/>
              </a:lnTo>
              <a:lnTo>
                <a:pt x="3398214" y="225858"/>
              </a:lnTo>
              <a:lnTo>
                <a:pt x="3398214"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A615C-E6DF-4027-A162-8E3E109BF142}">
      <dsp:nvSpPr>
        <dsp:cNvPr id="0" name=""/>
        <dsp:cNvSpPr/>
      </dsp:nvSpPr>
      <dsp:spPr>
        <a:xfrm>
          <a:off x="5846064" y="3720429"/>
          <a:ext cx="1699107" cy="378858"/>
        </a:xfrm>
        <a:custGeom>
          <a:avLst/>
          <a:gdLst/>
          <a:ahLst/>
          <a:cxnLst/>
          <a:rect l="0" t="0" r="0" b="0"/>
          <a:pathLst>
            <a:path>
              <a:moveTo>
                <a:pt x="0" y="0"/>
              </a:moveTo>
              <a:lnTo>
                <a:pt x="0" y="225858"/>
              </a:lnTo>
              <a:lnTo>
                <a:pt x="1699107" y="225858"/>
              </a:lnTo>
              <a:lnTo>
                <a:pt x="1699107"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36A8DE-E3A8-4E09-9E45-FD3E00D29723}">
      <dsp:nvSpPr>
        <dsp:cNvPr id="0" name=""/>
        <dsp:cNvSpPr/>
      </dsp:nvSpPr>
      <dsp:spPr>
        <a:xfrm>
          <a:off x="5800344" y="3720429"/>
          <a:ext cx="91440" cy="378858"/>
        </a:xfrm>
        <a:custGeom>
          <a:avLst/>
          <a:gdLst/>
          <a:ahLst/>
          <a:cxnLst/>
          <a:rect l="0" t="0" r="0" b="0"/>
          <a:pathLst>
            <a:path>
              <a:moveTo>
                <a:pt x="45720" y="0"/>
              </a:moveTo>
              <a:lnTo>
                <a:pt x="45720"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12DDC9-06D1-4629-9995-6F8887F36844}">
      <dsp:nvSpPr>
        <dsp:cNvPr id="0" name=""/>
        <dsp:cNvSpPr/>
      </dsp:nvSpPr>
      <dsp:spPr>
        <a:xfrm>
          <a:off x="4146957" y="3720429"/>
          <a:ext cx="1699107" cy="378858"/>
        </a:xfrm>
        <a:custGeom>
          <a:avLst/>
          <a:gdLst/>
          <a:ahLst/>
          <a:cxnLst/>
          <a:rect l="0" t="0" r="0" b="0"/>
          <a:pathLst>
            <a:path>
              <a:moveTo>
                <a:pt x="1699107" y="0"/>
              </a:moveTo>
              <a:lnTo>
                <a:pt x="1699107" y="225858"/>
              </a:lnTo>
              <a:lnTo>
                <a:pt x="0" y="225858"/>
              </a:lnTo>
              <a:lnTo>
                <a:pt x="0"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4BD899-1978-420F-B8AE-0603EAFD7D10}">
      <dsp:nvSpPr>
        <dsp:cNvPr id="0" name=""/>
        <dsp:cNvSpPr/>
      </dsp:nvSpPr>
      <dsp:spPr>
        <a:xfrm>
          <a:off x="2447849" y="3720429"/>
          <a:ext cx="3398214" cy="378858"/>
        </a:xfrm>
        <a:custGeom>
          <a:avLst/>
          <a:gdLst/>
          <a:ahLst/>
          <a:cxnLst/>
          <a:rect l="0" t="0" r="0" b="0"/>
          <a:pathLst>
            <a:path>
              <a:moveTo>
                <a:pt x="3398214" y="0"/>
              </a:moveTo>
              <a:lnTo>
                <a:pt x="3398214" y="225858"/>
              </a:lnTo>
              <a:lnTo>
                <a:pt x="0" y="225858"/>
              </a:lnTo>
              <a:lnTo>
                <a:pt x="0"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511E47-E5F6-4294-9DBF-48B6281CEF3E}">
      <dsp:nvSpPr>
        <dsp:cNvPr id="0" name=""/>
        <dsp:cNvSpPr/>
      </dsp:nvSpPr>
      <dsp:spPr>
        <a:xfrm>
          <a:off x="748742" y="3720429"/>
          <a:ext cx="5097322" cy="378858"/>
        </a:xfrm>
        <a:custGeom>
          <a:avLst/>
          <a:gdLst/>
          <a:ahLst/>
          <a:cxnLst/>
          <a:rect l="0" t="0" r="0" b="0"/>
          <a:pathLst>
            <a:path>
              <a:moveTo>
                <a:pt x="5097322" y="0"/>
              </a:moveTo>
              <a:lnTo>
                <a:pt x="5097322" y="225858"/>
              </a:lnTo>
              <a:lnTo>
                <a:pt x="0" y="225858"/>
              </a:lnTo>
              <a:lnTo>
                <a:pt x="0" y="3788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79BB2-E49F-40C0-81E3-AA607E7C3104}">
      <dsp:nvSpPr>
        <dsp:cNvPr id="0" name=""/>
        <dsp:cNvSpPr/>
      </dsp:nvSpPr>
      <dsp:spPr>
        <a:xfrm>
          <a:off x="5800344" y="2685854"/>
          <a:ext cx="91440" cy="378858"/>
        </a:xfrm>
        <a:custGeom>
          <a:avLst/>
          <a:gdLst/>
          <a:ahLst/>
          <a:cxnLst/>
          <a:rect l="0" t="0" r="0" b="0"/>
          <a:pathLst>
            <a:path>
              <a:moveTo>
                <a:pt x="45720" y="0"/>
              </a:moveTo>
              <a:lnTo>
                <a:pt x="45720" y="3788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9EA843-BA4F-4E2C-B887-F2ACCE323FA3}">
      <dsp:nvSpPr>
        <dsp:cNvPr id="0" name=""/>
        <dsp:cNvSpPr/>
      </dsp:nvSpPr>
      <dsp:spPr>
        <a:xfrm>
          <a:off x="4146957" y="2685854"/>
          <a:ext cx="1699107" cy="378858"/>
        </a:xfrm>
        <a:custGeom>
          <a:avLst/>
          <a:gdLst/>
          <a:ahLst/>
          <a:cxnLst/>
          <a:rect l="0" t="0" r="0" b="0"/>
          <a:pathLst>
            <a:path>
              <a:moveTo>
                <a:pt x="1699107" y="0"/>
              </a:moveTo>
              <a:lnTo>
                <a:pt x="1699107" y="225858"/>
              </a:lnTo>
              <a:lnTo>
                <a:pt x="0" y="225858"/>
              </a:lnTo>
              <a:lnTo>
                <a:pt x="0" y="3788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C4FEEE-D743-40FD-BA20-A0C0F76D8B50}">
      <dsp:nvSpPr>
        <dsp:cNvPr id="0" name=""/>
        <dsp:cNvSpPr/>
      </dsp:nvSpPr>
      <dsp:spPr>
        <a:xfrm>
          <a:off x="5212834" y="2030137"/>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TSG</a:t>
          </a:r>
        </a:p>
      </dsp:txBody>
      <dsp:txXfrm>
        <a:off x="5212834" y="2030137"/>
        <a:ext cx="1266460" cy="655716"/>
      </dsp:txXfrm>
    </dsp:sp>
    <dsp:sp modelId="{53CE5FDF-10BC-4DC6-9BA5-B11CF26EC595}">
      <dsp:nvSpPr>
        <dsp:cNvPr id="0" name=""/>
        <dsp:cNvSpPr/>
      </dsp:nvSpPr>
      <dsp:spPr>
        <a:xfrm>
          <a:off x="5466126" y="2540139"/>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LTG West</a:t>
          </a:r>
        </a:p>
      </dsp:txBody>
      <dsp:txXfrm>
        <a:off x="5466126" y="2540139"/>
        <a:ext cx="1139814" cy="218572"/>
      </dsp:txXfrm>
    </dsp:sp>
    <dsp:sp modelId="{A3F25D0D-E883-4084-8CAC-AB94A37C4D02}">
      <dsp:nvSpPr>
        <dsp:cNvPr id="0" name=""/>
        <dsp:cNvSpPr/>
      </dsp:nvSpPr>
      <dsp:spPr>
        <a:xfrm>
          <a:off x="3513726" y="3064712"/>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DSG</a:t>
          </a:r>
        </a:p>
      </dsp:txBody>
      <dsp:txXfrm>
        <a:off x="3513726" y="3064712"/>
        <a:ext cx="1266460" cy="655716"/>
      </dsp:txXfrm>
    </dsp:sp>
    <dsp:sp modelId="{111847E1-5C0D-455F-A675-5DCF51F6F770}">
      <dsp:nvSpPr>
        <dsp:cNvPr id="0" name=""/>
        <dsp:cNvSpPr/>
      </dsp:nvSpPr>
      <dsp:spPr>
        <a:xfrm>
          <a:off x="3767019" y="3574714"/>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BG Dingle</a:t>
          </a:r>
        </a:p>
      </dsp:txBody>
      <dsp:txXfrm>
        <a:off x="3767019" y="3574714"/>
        <a:ext cx="1139814" cy="218572"/>
      </dsp:txXfrm>
    </dsp:sp>
    <dsp:sp modelId="{FC038FD5-DDF2-409C-BA78-FD02CC4DFD02}">
      <dsp:nvSpPr>
        <dsp:cNvPr id="0" name=""/>
        <dsp:cNvSpPr/>
      </dsp:nvSpPr>
      <dsp:spPr>
        <a:xfrm>
          <a:off x="5212834" y="3064712"/>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MEDCOM </a:t>
          </a:r>
          <a:r>
            <a:rPr lang="en-US" sz="1800" kern="1200" dirty="0" err="1"/>
            <a:t>CoS</a:t>
          </a:r>
          <a:endParaRPr lang="en-US" sz="1800" kern="1200" dirty="0"/>
        </a:p>
      </dsp:txBody>
      <dsp:txXfrm>
        <a:off x="5212834" y="3064712"/>
        <a:ext cx="1266460" cy="655716"/>
      </dsp:txXfrm>
    </dsp:sp>
    <dsp:sp modelId="{2ACD5468-F58E-4C0F-ADFD-0CFF48925138}">
      <dsp:nvSpPr>
        <dsp:cNvPr id="0" name=""/>
        <dsp:cNvSpPr/>
      </dsp:nvSpPr>
      <dsp:spPr>
        <a:xfrm>
          <a:off x="5466126" y="3574714"/>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r>
            <a:rPr lang="en-US" sz="800" kern="1200" dirty="0"/>
            <a:t>Mr. Beauchemin (interim)</a:t>
          </a:r>
        </a:p>
      </dsp:txBody>
      <dsp:txXfrm>
        <a:off x="5466126" y="3574714"/>
        <a:ext cx="1139814" cy="218572"/>
      </dsp:txXfrm>
    </dsp:sp>
    <dsp:sp modelId="{5C516494-94CF-4C9C-9386-0B340C3D900E}">
      <dsp:nvSpPr>
        <dsp:cNvPr id="0" name=""/>
        <dsp:cNvSpPr/>
      </dsp:nvSpPr>
      <dsp:spPr>
        <a:xfrm>
          <a:off x="115512"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G1/4/6 </a:t>
          </a:r>
        </a:p>
      </dsp:txBody>
      <dsp:txXfrm>
        <a:off x="115512" y="4099288"/>
        <a:ext cx="1266460" cy="655716"/>
      </dsp:txXfrm>
    </dsp:sp>
    <dsp:sp modelId="{FD0A1CCC-A89E-42B1-8BF7-6E0AC322A455}">
      <dsp:nvSpPr>
        <dsp:cNvPr id="0" name=""/>
        <dsp:cNvSpPr/>
      </dsp:nvSpPr>
      <dsp:spPr>
        <a:xfrm>
          <a:off x="368804"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COL/ P Bagby</a:t>
          </a:r>
        </a:p>
      </dsp:txBody>
      <dsp:txXfrm>
        <a:off x="368804" y="4609290"/>
        <a:ext cx="1139814" cy="218572"/>
      </dsp:txXfrm>
    </dsp:sp>
    <dsp:sp modelId="{1FB59C05-F7B9-4902-8136-F17ED9F2381B}">
      <dsp:nvSpPr>
        <dsp:cNvPr id="0" name=""/>
        <dsp:cNvSpPr/>
      </dsp:nvSpPr>
      <dsp:spPr>
        <a:xfrm>
          <a:off x="1814619"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G3/5/7 </a:t>
          </a:r>
        </a:p>
      </dsp:txBody>
      <dsp:txXfrm>
        <a:off x="1814619" y="4099288"/>
        <a:ext cx="1266460" cy="655716"/>
      </dsp:txXfrm>
    </dsp:sp>
    <dsp:sp modelId="{109C1E91-12E1-48C4-AE12-D84BBEA3A88D}">
      <dsp:nvSpPr>
        <dsp:cNvPr id="0" name=""/>
        <dsp:cNvSpPr/>
      </dsp:nvSpPr>
      <dsp:spPr>
        <a:xfrm>
          <a:off x="2067911"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BG </a:t>
          </a:r>
          <a:r>
            <a:rPr lang="en-US" sz="1400" kern="1200" dirty="0" err="1"/>
            <a:t>Torring</a:t>
          </a:r>
          <a:endParaRPr lang="en-US" sz="1400" kern="1200" dirty="0"/>
        </a:p>
      </dsp:txBody>
      <dsp:txXfrm>
        <a:off x="2067911" y="4609290"/>
        <a:ext cx="1139814" cy="218572"/>
      </dsp:txXfrm>
    </dsp:sp>
    <dsp:sp modelId="{79153135-85CB-4386-AE52-259113770A47}">
      <dsp:nvSpPr>
        <dsp:cNvPr id="0" name=""/>
        <dsp:cNvSpPr/>
      </dsp:nvSpPr>
      <dsp:spPr>
        <a:xfrm>
          <a:off x="3513726"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G8/9</a:t>
          </a:r>
        </a:p>
      </dsp:txBody>
      <dsp:txXfrm>
        <a:off x="3513726" y="4099288"/>
        <a:ext cx="1266460" cy="655716"/>
      </dsp:txXfrm>
    </dsp:sp>
    <dsp:sp modelId="{296ED173-5CA0-48F2-9434-AEB4F9F72C8D}">
      <dsp:nvSpPr>
        <dsp:cNvPr id="0" name=""/>
        <dsp:cNvSpPr/>
      </dsp:nvSpPr>
      <dsp:spPr>
        <a:xfrm>
          <a:off x="3767019"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r>
            <a:rPr lang="en-US" sz="1200" kern="1200" dirty="0"/>
            <a:t>Mr. Gall (interim) </a:t>
          </a:r>
        </a:p>
      </dsp:txBody>
      <dsp:txXfrm>
        <a:off x="3767019" y="4609290"/>
        <a:ext cx="1139814" cy="218572"/>
      </dsp:txXfrm>
    </dsp:sp>
    <dsp:sp modelId="{EDB200FB-8E8B-4FE1-BFE6-91FAB97DCDD1}">
      <dsp:nvSpPr>
        <dsp:cNvPr id="0" name=""/>
        <dsp:cNvSpPr/>
      </dsp:nvSpPr>
      <dsp:spPr>
        <a:xfrm>
          <a:off x="5212834"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DCS, Q &amp; S</a:t>
          </a:r>
        </a:p>
      </dsp:txBody>
      <dsp:txXfrm>
        <a:off x="5212834" y="4099288"/>
        <a:ext cx="1266460" cy="655716"/>
      </dsp:txXfrm>
    </dsp:sp>
    <dsp:sp modelId="{330554EE-B86B-45CC-9210-7CCC4CB8F871}">
      <dsp:nvSpPr>
        <dsp:cNvPr id="0" name=""/>
        <dsp:cNvSpPr/>
      </dsp:nvSpPr>
      <dsp:spPr>
        <a:xfrm>
          <a:off x="5466126"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COL </a:t>
          </a:r>
          <a:r>
            <a:rPr lang="en-US" sz="1400" kern="1200" dirty="0" err="1"/>
            <a:t>Malish</a:t>
          </a:r>
          <a:endParaRPr lang="en-US" sz="1400" kern="1200" dirty="0"/>
        </a:p>
      </dsp:txBody>
      <dsp:txXfrm>
        <a:off x="5466126" y="4609290"/>
        <a:ext cx="1139814" cy="218572"/>
      </dsp:txXfrm>
    </dsp:sp>
    <dsp:sp modelId="{1E9C384F-6F06-4A01-8278-ABE69CA7578A}">
      <dsp:nvSpPr>
        <dsp:cNvPr id="0" name=""/>
        <dsp:cNvSpPr/>
      </dsp:nvSpPr>
      <dsp:spPr>
        <a:xfrm>
          <a:off x="6911941"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DCS, Procurement</a:t>
          </a:r>
        </a:p>
      </dsp:txBody>
      <dsp:txXfrm>
        <a:off x="6911941" y="4099288"/>
        <a:ext cx="1266460" cy="655716"/>
      </dsp:txXfrm>
    </dsp:sp>
    <dsp:sp modelId="{4BA1C678-303A-4E6B-ABD0-703B295230B6}">
      <dsp:nvSpPr>
        <dsp:cNvPr id="0" name=""/>
        <dsp:cNvSpPr/>
      </dsp:nvSpPr>
      <dsp:spPr>
        <a:xfrm>
          <a:off x="7165233"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Mr. </a:t>
          </a:r>
          <a:r>
            <a:rPr lang="en-US" sz="1400" kern="1200" dirty="0" err="1"/>
            <a:t>Kapec</a:t>
          </a:r>
          <a:endParaRPr lang="en-US" sz="1400" kern="1200" dirty="0"/>
        </a:p>
      </dsp:txBody>
      <dsp:txXfrm>
        <a:off x="7165233" y="4609290"/>
        <a:ext cx="1139814" cy="218572"/>
      </dsp:txXfrm>
    </dsp:sp>
    <dsp:sp modelId="{2008FACD-FFCE-4C60-9228-AEDEEFACD295}">
      <dsp:nvSpPr>
        <dsp:cNvPr id="0" name=""/>
        <dsp:cNvSpPr/>
      </dsp:nvSpPr>
      <dsp:spPr>
        <a:xfrm>
          <a:off x="8611049"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DCS, PH</a:t>
          </a:r>
        </a:p>
      </dsp:txBody>
      <dsp:txXfrm>
        <a:off x="8611049" y="4099288"/>
        <a:ext cx="1266460" cy="655716"/>
      </dsp:txXfrm>
    </dsp:sp>
    <dsp:sp modelId="{5D21FB0D-B815-453E-A1AA-0D268D3D1FF0}">
      <dsp:nvSpPr>
        <dsp:cNvPr id="0" name=""/>
        <dsp:cNvSpPr/>
      </dsp:nvSpPr>
      <dsp:spPr>
        <a:xfrm>
          <a:off x="8864341"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Mr. </a:t>
          </a:r>
          <a:r>
            <a:rPr lang="en-US" sz="1400" kern="1200" dirty="0" err="1"/>
            <a:t>Resta</a:t>
          </a:r>
          <a:endParaRPr lang="en-US" sz="1400" kern="1200" dirty="0"/>
        </a:p>
      </dsp:txBody>
      <dsp:txXfrm>
        <a:off x="8864341" y="4609290"/>
        <a:ext cx="1139814" cy="218572"/>
      </dsp:txXfrm>
    </dsp:sp>
    <dsp:sp modelId="{AAF42B9F-FAA5-4A71-931B-651A2E52F584}">
      <dsp:nvSpPr>
        <dsp:cNvPr id="0" name=""/>
        <dsp:cNvSpPr/>
      </dsp:nvSpPr>
      <dsp:spPr>
        <a:xfrm>
          <a:off x="10310156" y="4099288"/>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DCS, Warrior  Care &amp; Trans</a:t>
          </a:r>
        </a:p>
      </dsp:txBody>
      <dsp:txXfrm>
        <a:off x="10310156" y="4099288"/>
        <a:ext cx="1266460" cy="655716"/>
      </dsp:txXfrm>
    </dsp:sp>
    <dsp:sp modelId="{55F58DCA-F235-4728-A3C4-82460101A26B}">
      <dsp:nvSpPr>
        <dsp:cNvPr id="0" name=""/>
        <dsp:cNvSpPr/>
      </dsp:nvSpPr>
      <dsp:spPr>
        <a:xfrm>
          <a:off x="10563448" y="4609290"/>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COL St Laurent</a:t>
          </a:r>
        </a:p>
      </dsp:txBody>
      <dsp:txXfrm>
        <a:off x="10563448" y="4609290"/>
        <a:ext cx="1139814" cy="218572"/>
      </dsp:txXfrm>
    </dsp:sp>
    <dsp:sp modelId="{99F3DE0D-7121-4C4E-8FA5-B48E45A6814F}">
      <dsp:nvSpPr>
        <dsp:cNvPr id="0" name=""/>
        <dsp:cNvSpPr/>
      </dsp:nvSpPr>
      <dsp:spPr>
        <a:xfrm>
          <a:off x="6911941" y="3064712"/>
          <a:ext cx="1266460" cy="655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92529" numCol="1" spcCol="1270" anchor="ctr" anchorCtr="0">
          <a:noAutofit/>
        </a:bodyPr>
        <a:lstStyle/>
        <a:p>
          <a:pPr marL="0" lvl="0" indent="0" algn="ctr" defTabSz="800100">
            <a:lnSpc>
              <a:spcPct val="90000"/>
            </a:lnSpc>
            <a:spcBef>
              <a:spcPct val="0"/>
            </a:spcBef>
            <a:spcAft>
              <a:spcPct val="35000"/>
            </a:spcAft>
            <a:buNone/>
          </a:pPr>
          <a:r>
            <a:rPr lang="en-US" sz="1800" kern="1200" dirty="0"/>
            <a:t>DCG, Operations</a:t>
          </a:r>
        </a:p>
      </dsp:txBody>
      <dsp:txXfrm>
        <a:off x="6911941" y="3064712"/>
        <a:ext cx="1266460" cy="655716"/>
      </dsp:txXfrm>
    </dsp:sp>
    <dsp:sp modelId="{565D74E1-46C5-4F6A-A158-EF07EB9ADC03}">
      <dsp:nvSpPr>
        <dsp:cNvPr id="0" name=""/>
        <dsp:cNvSpPr/>
      </dsp:nvSpPr>
      <dsp:spPr>
        <a:xfrm>
          <a:off x="7165233" y="3574714"/>
          <a:ext cx="1139814" cy="21857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MG Clark</a:t>
          </a:r>
        </a:p>
      </dsp:txBody>
      <dsp:txXfrm>
        <a:off x="7165233" y="3574714"/>
        <a:ext cx="1139814" cy="2185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4F66C-CE01-47C9-AABB-08C833AF601A}">
      <dsp:nvSpPr>
        <dsp:cNvPr id="0" name=""/>
        <dsp:cNvSpPr/>
      </dsp:nvSpPr>
      <dsp:spPr>
        <a:xfrm>
          <a:off x="5807672" y="3290759"/>
          <a:ext cx="151423" cy="795967"/>
        </a:xfrm>
        <a:custGeom>
          <a:avLst/>
          <a:gdLst/>
          <a:ahLst/>
          <a:cxnLst/>
          <a:rect l="0" t="0" r="0" b="0"/>
          <a:pathLst>
            <a:path>
              <a:moveTo>
                <a:pt x="151423" y="0"/>
              </a:moveTo>
              <a:lnTo>
                <a:pt x="151423" y="795967"/>
              </a:lnTo>
              <a:lnTo>
                <a:pt x="0" y="7959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3EE36D-E457-49C8-B9FE-C95DB2353E1B}">
      <dsp:nvSpPr>
        <dsp:cNvPr id="0" name=""/>
        <dsp:cNvSpPr/>
      </dsp:nvSpPr>
      <dsp:spPr>
        <a:xfrm>
          <a:off x="5959095" y="3290759"/>
          <a:ext cx="5234922" cy="1591935"/>
        </a:xfrm>
        <a:custGeom>
          <a:avLst/>
          <a:gdLst/>
          <a:ahLst/>
          <a:cxnLst/>
          <a:rect l="0" t="0" r="0" b="0"/>
          <a:pathLst>
            <a:path>
              <a:moveTo>
                <a:pt x="0" y="0"/>
              </a:moveTo>
              <a:lnTo>
                <a:pt x="0" y="1440512"/>
              </a:lnTo>
              <a:lnTo>
                <a:pt x="5234922" y="1440512"/>
              </a:lnTo>
              <a:lnTo>
                <a:pt x="5234922"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4D011D-4EBC-4193-85FB-D7ACFEB23654}">
      <dsp:nvSpPr>
        <dsp:cNvPr id="0" name=""/>
        <dsp:cNvSpPr/>
      </dsp:nvSpPr>
      <dsp:spPr>
        <a:xfrm>
          <a:off x="5959095" y="3290759"/>
          <a:ext cx="3489948" cy="1591935"/>
        </a:xfrm>
        <a:custGeom>
          <a:avLst/>
          <a:gdLst/>
          <a:ahLst/>
          <a:cxnLst/>
          <a:rect l="0" t="0" r="0" b="0"/>
          <a:pathLst>
            <a:path>
              <a:moveTo>
                <a:pt x="0" y="0"/>
              </a:moveTo>
              <a:lnTo>
                <a:pt x="0" y="1440512"/>
              </a:lnTo>
              <a:lnTo>
                <a:pt x="3489948" y="1440512"/>
              </a:lnTo>
              <a:lnTo>
                <a:pt x="3489948"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056ACB-78DF-4976-A4E6-5A628ADE423D}">
      <dsp:nvSpPr>
        <dsp:cNvPr id="0" name=""/>
        <dsp:cNvSpPr/>
      </dsp:nvSpPr>
      <dsp:spPr>
        <a:xfrm>
          <a:off x="5959095" y="3290759"/>
          <a:ext cx="1744974" cy="1591935"/>
        </a:xfrm>
        <a:custGeom>
          <a:avLst/>
          <a:gdLst/>
          <a:ahLst/>
          <a:cxnLst/>
          <a:rect l="0" t="0" r="0" b="0"/>
          <a:pathLst>
            <a:path>
              <a:moveTo>
                <a:pt x="0" y="0"/>
              </a:moveTo>
              <a:lnTo>
                <a:pt x="0" y="1440512"/>
              </a:lnTo>
              <a:lnTo>
                <a:pt x="1744974" y="1440512"/>
              </a:lnTo>
              <a:lnTo>
                <a:pt x="1744974"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033208-DC2D-46F4-92B9-D99609539304}">
      <dsp:nvSpPr>
        <dsp:cNvPr id="0" name=""/>
        <dsp:cNvSpPr/>
      </dsp:nvSpPr>
      <dsp:spPr>
        <a:xfrm>
          <a:off x="5913375" y="3290759"/>
          <a:ext cx="91440" cy="1591935"/>
        </a:xfrm>
        <a:custGeom>
          <a:avLst/>
          <a:gdLst/>
          <a:ahLst/>
          <a:cxnLst/>
          <a:rect l="0" t="0" r="0" b="0"/>
          <a:pathLst>
            <a:path>
              <a:moveTo>
                <a:pt x="45720" y="0"/>
              </a:moveTo>
              <a:lnTo>
                <a:pt x="45720"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14A05F-0791-409B-8350-957DAE80E5FB}">
      <dsp:nvSpPr>
        <dsp:cNvPr id="0" name=""/>
        <dsp:cNvSpPr/>
      </dsp:nvSpPr>
      <dsp:spPr>
        <a:xfrm>
          <a:off x="4214121" y="3290759"/>
          <a:ext cx="1744974" cy="1591935"/>
        </a:xfrm>
        <a:custGeom>
          <a:avLst/>
          <a:gdLst/>
          <a:ahLst/>
          <a:cxnLst/>
          <a:rect l="0" t="0" r="0" b="0"/>
          <a:pathLst>
            <a:path>
              <a:moveTo>
                <a:pt x="1744974" y="0"/>
              </a:moveTo>
              <a:lnTo>
                <a:pt x="1744974" y="1440512"/>
              </a:lnTo>
              <a:lnTo>
                <a:pt x="0" y="1440512"/>
              </a:lnTo>
              <a:lnTo>
                <a:pt x="0"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8702B3-67E0-4C1A-8B82-A32CD90BC5AF}">
      <dsp:nvSpPr>
        <dsp:cNvPr id="0" name=""/>
        <dsp:cNvSpPr/>
      </dsp:nvSpPr>
      <dsp:spPr>
        <a:xfrm>
          <a:off x="2469147" y="3290759"/>
          <a:ext cx="3489948" cy="1591935"/>
        </a:xfrm>
        <a:custGeom>
          <a:avLst/>
          <a:gdLst/>
          <a:ahLst/>
          <a:cxnLst/>
          <a:rect l="0" t="0" r="0" b="0"/>
          <a:pathLst>
            <a:path>
              <a:moveTo>
                <a:pt x="3489948" y="0"/>
              </a:moveTo>
              <a:lnTo>
                <a:pt x="3489948" y="1440512"/>
              </a:lnTo>
              <a:lnTo>
                <a:pt x="0" y="1440512"/>
              </a:lnTo>
              <a:lnTo>
                <a:pt x="0"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B42D9-AE54-4536-93F2-3CAB475795D5}">
      <dsp:nvSpPr>
        <dsp:cNvPr id="0" name=""/>
        <dsp:cNvSpPr/>
      </dsp:nvSpPr>
      <dsp:spPr>
        <a:xfrm>
          <a:off x="724173" y="3290759"/>
          <a:ext cx="5234922" cy="1591935"/>
        </a:xfrm>
        <a:custGeom>
          <a:avLst/>
          <a:gdLst/>
          <a:ahLst/>
          <a:cxnLst/>
          <a:rect l="0" t="0" r="0" b="0"/>
          <a:pathLst>
            <a:path>
              <a:moveTo>
                <a:pt x="5234922" y="0"/>
              </a:moveTo>
              <a:lnTo>
                <a:pt x="5234922" y="1440512"/>
              </a:lnTo>
              <a:lnTo>
                <a:pt x="0" y="1440512"/>
              </a:lnTo>
              <a:lnTo>
                <a:pt x="0" y="1591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BC4D03-8BED-4846-9BDF-C3CC081318E0}">
      <dsp:nvSpPr>
        <dsp:cNvPr id="0" name=""/>
        <dsp:cNvSpPr/>
      </dsp:nvSpPr>
      <dsp:spPr>
        <a:xfrm>
          <a:off x="5166192" y="1196105"/>
          <a:ext cx="1585806" cy="2094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t>Program Manager,  DHMSM PMO: Mr. Craig Schaeffer</a:t>
          </a:r>
          <a:endParaRPr lang="en-US" sz="1800" kern="1200" dirty="0"/>
        </a:p>
      </dsp:txBody>
      <dsp:txXfrm>
        <a:off x="5166192" y="1196105"/>
        <a:ext cx="1585806" cy="2094653"/>
      </dsp:txXfrm>
    </dsp:sp>
    <dsp:sp modelId="{D82A9FEC-D651-41A8-84FF-16BA5EB981A8}">
      <dsp:nvSpPr>
        <dsp:cNvPr id="0" name=""/>
        <dsp:cNvSpPr/>
      </dsp:nvSpPr>
      <dsp:spPr>
        <a:xfrm>
          <a:off x="3109"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t>APM for Deployment: Cynthia </a:t>
          </a:r>
          <a:r>
            <a:rPr lang="en-US" sz="1600" b="0" kern="1200" dirty="0" err="1"/>
            <a:t>Ellert</a:t>
          </a:r>
          <a:r>
            <a:rPr lang="en-US" sz="1600" b="0" kern="1200" dirty="0"/>
            <a:t> </a:t>
          </a:r>
          <a:endParaRPr lang="en-US" sz="1600" kern="1200" dirty="0"/>
        </a:p>
      </dsp:txBody>
      <dsp:txXfrm>
        <a:off x="3109" y="4882694"/>
        <a:ext cx="1442127" cy="721063"/>
      </dsp:txXfrm>
    </dsp:sp>
    <dsp:sp modelId="{FFE78A7A-6641-4A02-BF4E-81A1A0421196}">
      <dsp:nvSpPr>
        <dsp:cNvPr id="0" name=""/>
        <dsp:cNvSpPr/>
      </dsp:nvSpPr>
      <dsp:spPr>
        <a:xfrm>
          <a:off x="1748083"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t>APM for EHR: Teresa O’Brien</a:t>
          </a:r>
          <a:endParaRPr lang="en-US" sz="1600" kern="1200" dirty="0"/>
        </a:p>
      </dsp:txBody>
      <dsp:txXfrm>
        <a:off x="1748083" y="4882694"/>
        <a:ext cx="1442127" cy="721063"/>
      </dsp:txXfrm>
    </dsp:sp>
    <dsp:sp modelId="{67C6AEBD-6A53-4123-92A3-0E2FAD04AF1B}">
      <dsp:nvSpPr>
        <dsp:cNvPr id="0" name=""/>
        <dsp:cNvSpPr/>
      </dsp:nvSpPr>
      <dsp:spPr>
        <a:xfrm>
          <a:off x="3493057"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Operations &amp; </a:t>
          </a:r>
          <a:r>
            <a:rPr lang="en-US" sz="1600" kern="1200" dirty="0" err="1"/>
            <a:t>Sust</a:t>
          </a:r>
          <a:r>
            <a:rPr lang="en-US" sz="1600" kern="1200" dirty="0"/>
            <a:t>: Lance Scott</a:t>
          </a:r>
        </a:p>
      </dsp:txBody>
      <dsp:txXfrm>
        <a:off x="3493057" y="4882694"/>
        <a:ext cx="1442127" cy="721063"/>
      </dsp:txXfrm>
    </dsp:sp>
    <dsp:sp modelId="{1EC7B738-1522-4335-8FF9-8E10DDCF7B23}">
      <dsp:nvSpPr>
        <dsp:cNvPr id="0" name=""/>
        <dsp:cNvSpPr/>
      </dsp:nvSpPr>
      <dsp:spPr>
        <a:xfrm>
          <a:off x="5238031"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APM for Testing: Paul  Caputo, Cynthia </a:t>
          </a:r>
          <a:r>
            <a:rPr lang="en-US" sz="1600" kern="1200" dirty="0" err="1"/>
            <a:t>Ellert</a:t>
          </a:r>
          <a:endParaRPr lang="en-US" sz="1600" kern="1200" dirty="0"/>
        </a:p>
      </dsp:txBody>
      <dsp:txXfrm>
        <a:off x="5238031" y="4882694"/>
        <a:ext cx="1442127" cy="721063"/>
      </dsp:txXfrm>
    </dsp:sp>
    <dsp:sp modelId="{EC65213A-9D4C-4720-9409-557F113EC286}">
      <dsp:nvSpPr>
        <dsp:cNvPr id="0" name=""/>
        <dsp:cNvSpPr/>
      </dsp:nvSpPr>
      <dsp:spPr>
        <a:xfrm>
          <a:off x="6983005"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Bus Operations: Tim Donnelly</a:t>
          </a:r>
        </a:p>
      </dsp:txBody>
      <dsp:txXfrm>
        <a:off x="6983005" y="4882694"/>
        <a:ext cx="1442127" cy="721063"/>
      </dsp:txXfrm>
    </dsp:sp>
    <dsp:sp modelId="{49CFBA7C-13A2-4D73-8625-DC4BDEDD6BEB}">
      <dsp:nvSpPr>
        <dsp:cNvPr id="0" name=""/>
        <dsp:cNvSpPr/>
      </dsp:nvSpPr>
      <dsp:spPr>
        <a:xfrm>
          <a:off x="8727979"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Special Proj: Sandy McIntyre</a:t>
          </a:r>
        </a:p>
      </dsp:txBody>
      <dsp:txXfrm>
        <a:off x="8727979" y="4882694"/>
        <a:ext cx="1442127" cy="721063"/>
      </dsp:txXfrm>
    </dsp:sp>
    <dsp:sp modelId="{6A500392-0FF4-470A-8259-2D235B9CCEAA}">
      <dsp:nvSpPr>
        <dsp:cNvPr id="0" name=""/>
        <dsp:cNvSpPr/>
      </dsp:nvSpPr>
      <dsp:spPr>
        <a:xfrm>
          <a:off x="10472953" y="4882694"/>
          <a:ext cx="1442127" cy="7210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DMIX: Lance Scot</a:t>
          </a:r>
        </a:p>
      </dsp:txBody>
      <dsp:txXfrm>
        <a:off x="10472953" y="4882694"/>
        <a:ext cx="1442127" cy="721063"/>
      </dsp:txXfrm>
    </dsp:sp>
    <dsp:sp modelId="{CB16368D-E8BF-4D3A-98B2-99C6AB377EAF}">
      <dsp:nvSpPr>
        <dsp:cNvPr id="0" name=""/>
        <dsp:cNvSpPr/>
      </dsp:nvSpPr>
      <dsp:spPr>
        <a:xfrm>
          <a:off x="4182711" y="3593606"/>
          <a:ext cx="1624960" cy="9862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t>Deputy PM, DHMSM PMO: Ms. Aimee Scanlon</a:t>
          </a:r>
          <a:endParaRPr lang="en-US" sz="1600" kern="1200" dirty="0"/>
        </a:p>
      </dsp:txBody>
      <dsp:txXfrm>
        <a:off x="4182711" y="3593606"/>
        <a:ext cx="1624960" cy="9862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428D0-1D52-46A1-B584-1BC5E4F86958}">
      <dsp:nvSpPr>
        <dsp:cNvPr id="0" name=""/>
        <dsp:cNvSpPr/>
      </dsp:nvSpPr>
      <dsp:spPr>
        <a:xfrm>
          <a:off x="4255" y="639919"/>
          <a:ext cx="2559583" cy="3071499"/>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endParaRPr lang="en-US" sz="2900" kern="1200"/>
        </a:p>
      </dsp:txBody>
      <dsp:txXfrm rot="16200000">
        <a:off x="-999101" y="1643275"/>
        <a:ext cx="2518629" cy="511916"/>
      </dsp:txXfrm>
    </dsp:sp>
    <dsp:sp modelId="{071B1A88-E6C3-42FC-B5D3-156D80D89889}">
      <dsp:nvSpPr>
        <dsp:cNvPr id="0" name=""/>
        <dsp:cNvSpPr/>
      </dsp:nvSpPr>
      <dsp:spPr>
        <a:xfrm>
          <a:off x="516171" y="639919"/>
          <a:ext cx="1906889" cy="3071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Compare what we need to do in the future vs.  </a:t>
          </a:r>
        </a:p>
        <a:p>
          <a:pPr marL="0" lvl="0" indent="0" algn="l" defTabSz="1244600">
            <a:lnSpc>
              <a:spcPct val="90000"/>
            </a:lnSpc>
            <a:spcBef>
              <a:spcPct val="0"/>
            </a:spcBef>
            <a:spcAft>
              <a:spcPct val="35000"/>
            </a:spcAft>
            <a:buNone/>
          </a:pPr>
          <a:r>
            <a:rPr lang="en-US" sz="2800" kern="1200" dirty="0">
              <a:solidFill>
                <a:schemeClr val="tx1"/>
              </a:solidFill>
            </a:rPr>
            <a:t>What we can do today</a:t>
          </a:r>
          <a:endParaRPr lang="en-US" sz="2800" kern="1200" dirty="0"/>
        </a:p>
      </dsp:txBody>
      <dsp:txXfrm>
        <a:off x="516171" y="639919"/>
        <a:ext cx="1906889" cy="3071499"/>
      </dsp:txXfrm>
    </dsp:sp>
    <dsp:sp modelId="{BB86152A-5950-4625-8F15-3F5E2DF46002}">
      <dsp:nvSpPr>
        <dsp:cNvPr id="0" name=""/>
        <dsp:cNvSpPr/>
      </dsp:nvSpPr>
      <dsp:spPr>
        <a:xfrm>
          <a:off x="2653423" y="639919"/>
          <a:ext cx="2559583" cy="3071499"/>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endParaRPr lang="en-US" sz="2900" kern="1200" dirty="0"/>
        </a:p>
      </dsp:txBody>
      <dsp:txXfrm rot="16200000">
        <a:off x="1650067" y="1643275"/>
        <a:ext cx="2518629" cy="511916"/>
      </dsp:txXfrm>
    </dsp:sp>
    <dsp:sp modelId="{E1F93FBC-D8B2-4A4A-B6AD-8F1D2D14371D}">
      <dsp:nvSpPr>
        <dsp:cNvPr id="0" name=""/>
        <dsp:cNvSpPr/>
      </dsp:nvSpPr>
      <dsp:spPr>
        <a:xfrm rot="5400000">
          <a:off x="2440547" y="3080815"/>
          <a:ext cx="451348" cy="383937"/>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E414F1-EAF9-4C3B-8A5D-28B37D23B723}">
      <dsp:nvSpPr>
        <dsp:cNvPr id="0" name=""/>
        <dsp:cNvSpPr/>
      </dsp:nvSpPr>
      <dsp:spPr>
        <a:xfrm>
          <a:off x="3165340" y="639919"/>
          <a:ext cx="1906889" cy="3071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just" defTabSz="1244600">
            <a:lnSpc>
              <a:spcPct val="90000"/>
            </a:lnSpc>
            <a:spcBef>
              <a:spcPct val="0"/>
            </a:spcBef>
            <a:spcAft>
              <a:spcPct val="35000"/>
            </a:spcAft>
            <a:buNone/>
          </a:pPr>
          <a:r>
            <a:rPr lang="en-US" sz="2800" kern="1200" dirty="0">
              <a:solidFill>
                <a:schemeClr val="tx1"/>
              </a:solidFill>
            </a:rPr>
            <a:t>to identify </a:t>
          </a:r>
        </a:p>
        <a:p>
          <a:pPr marL="0" lvl="0" indent="0" algn="just" defTabSz="1244600">
            <a:lnSpc>
              <a:spcPct val="90000"/>
            </a:lnSpc>
            <a:spcBef>
              <a:spcPct val="0"/>
            </a:spcBef>
            <a:spcAft>
              <a:spcPct val="35000"/>
            </a:spcAft>
            <a:buNone/>
          </a:pPr>
          <a:r>
            <a:rPr lang="en-US" sz="2800" kern="1200" dirty="0">
              <a:solidFill>
                <a:schemeClr val="tx1"/>
              </a:solidFill>
            </a:rPr>
            <a:t>Capability Gaps</a:t>
          </a:r>
        </a:p>
      </dsp:txBody>
      <dsp:txXfrm>
        <a:off x="3165340" y="639919"/>
        <a:ext cx="1906889" cy="3071499"/>
      </dsp:txXfrm>
    </dsp:sp>
    <dsp:sp modelId="{5A8C312C-4C76-432E-9E51-23CEAAB8B9DD}">
      <dsp:nvSpPr>
        <dsp:cNvPr id="0" name=""/>
        <dsp:cNvSpPr/>
      </dsp:nvSpPr>
      <dsp:spPr>
        <a:xfrm>
          <a:off x="5302592" y="639919"/>
          <a:ext cx="2559583" cy="3071499"/>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endParaRPr lang="en-US" sz="2900" kern="1200"/>
        </a:p>
      </dsp:txBody>
      <dsp:txXfrm rot="16200000">
        <a:off x="4299236" y="1643275"/>
        <a:ext cx="2518629" cy="511916"/>
      </dsp:txXfrm>
    </dsp:sp>
    <dsp:sp modelId="{C2E38519-0D54-42E9-995F-7E07913CA38A}">
      <dsp:nvSpPr>
        <dsp:cNvPr id="0" name=""/>
        <dsp:cNvSpPr/>
      </dsp:nvSpPr>
      <dsp:spPr>
        <a:xfrm rot="5400000">
          <a:off x="5089716" y="3080815"/>
          <a:ext cx="451348" cy="383937"/>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EDE28B-86A9-47A8-B28B-93EF75CC33D7}">
      <dsp:nvSpPr>
        <dsp:cNvPr id="0" name=""/>
        <dsp:cNvSpPr/>
      </dsp:nvSpPr>
      <dsp:spPr>
        <a:xfrm>
          <a:off x="5814509" y="639919"/>
          <a:ext cx="1906889" cy="30714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6012" rIns="0" bIns="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Can a non-materiel solution fill the gap? </a:t>
          </a:r>
        </a:p>
      </dsp:txBody>
      <dsp:txXfrm>
        <a:off x="5814509" y="639919"/>
        <a:ext cx="1906889" cy="3071499"/>
      </dsp:txXfrm>
    </dsp:sp>
    <dsp:sp modelId="{BCBC4FC2-6990-483D-B702-D1D4174DD095}">
      <dsp:nvSpPr>
        <dsp:cNvPr id="0" name=""/>
        <dsp:cNvSpPr/>
      </dsp:nvSpPr>
      <dsp:spPr>
        <a:xfrm>
          <a:off x="7951761" y="639919"/>
          <a:ext cx="2559583" cy="3071499"/>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9441" rIns="128905" bIns="0" numCol="1" spcCol="1270" anchor="t" anchorCtr="0">
          <a:noAutofit/>
        </a:bodyPr>
        <a:lstStyle/>
        <a:p>
          <a:pPr marL="0" lvl="0" indent="0" algn="r" defTabSz="1289050">
            <a:lnSpc>
              <a:spcPct val="90000"/>
            </a:lnSpc>
            <a:spcBef>
              <a:spcPct val="0"/>
            </a:spcBef>
            <a:spcAft>
              <a:spcPct val="35000"/>
            </a:spcAft>
            <a:buNone/>
          </a:pPr>
          <a:endParaRPr lang="en-US" sz="2900" kern="1200" dirty="0"/>
        </a:p>
      </dsp:txBody>
      <dsp:txXfrm rot="16200000">
        <a:off x="6948404" y="1643275"/>
        <a:ext cx="2518629" cy="511916"/>
      </dsp:txXfrm>
    </dsp:sp>
    <dsp:sp modelId="{ABF8E135-D8A4-4B82-AE27-F6051C4CFDFE}">
      <dsp:nvSpPr>
        <dsp:cNvPr id="0" name=""/>
        <dsp:cNvSpPr/>
      </dsp:nvSpPr>
      <dsp:spPr>
        <a:xfrm rot="5400000">
          <a:off x="7738885" y="3080815"/>
          <a:ext cx="451348" cy="383937"/>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3FF49-3459-4941-B97F-854A46BD3221}" type="datetimeFigureOut">
              <a:rPr lang="en-US" smtClean="0"/>
              <a:t>8/9/2018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5A0EF1-E363-4C37-8F62-C538C3E82F78}" type="slidenum">
              <a:rPr lang="en-US" smtClean="0"/>
              <a:t>‹#›</a:t>
            </a:fld>
            <a:endParaRPr lang="en-US"/>
          </a:p>
        </p:txBody>
      </p:sp>
    </p:spTree>
    <p:extLst>
      <p:ext uri="{BB962C8B-B14F-4D97-AF65-F5344CB8AC3E}">
        <p14:creationId xmlns:p14="http://schemas.microsoft.com/office/powerpoint/2010/main" val="1795996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esd.whs.mil/D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Providing an overview of all the things that I had to learn (and learn quickly) as I transitioned from</a:t>
            </a:r>
            <a:r>
              <a:rPr lang="en-US" baseline="0" dirty="0"/>
              <a:t> MTF to my current position.  This may help you as you transition into your new role or attend enterprise level meetings. </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1</a:t>
            </a:fld>
            <a:endParaRPr lang="en-US"/>
          </a:p>
        </p:txBody>
      </p:sp>
    </p:spTree>
    <p:extLst>
      <p:ext uri="{BB962C8B-B14F-4D97-AF65-F5344CB8AC3E}">
        <p14:creationId xmlns:p14="http://schemas.microsoft.com/office/powerpoint/2010/main" val="2075513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DHMSM PMO has total of 7 offices:</a:t>
            </a:r>
            <a:r>
              <a:rPr lang="en-US" baseline="0" dirty="0"/>
              <a:t> </a:t>
            </a:r>
            <a:endParaRPr lang="en-US" dirty="0"/>
          </a:p>
          <a:p>
            <a:endParaRPr lang="en-US" dirty="0"/>
          </a:p>
          <a:p>
            <a:r>
              <a:rPr lang="en-US" dirty="0"/>
              <a:t>Business ops: </a:t>
            </a:r>
            <a:r>
              <a:rPr lang="en-US" baseline="0" dirty="0"/>
              <a:t>Tim Donnelly</a:t>
            </a:r>
          </a:p>
          <a:p>
            <a:r>
              <a:rPr lang="en-US" baseline="0" dirty="0"/>
              <a:t>Deployment: Cynthia </a:t>
            </a:r>
            <a:r>
              <a:rPr lang="en-US" baseline="0" dirty="0" err="1"/>
              <a:t>Ellert</a:t>
            </a:r>
            <a:endParaRPr lang="en-US" baseline="0" dirty="0"/>
          </a:p>
          <a:p>
            <a:r>
              <a:rPr lang="en-US" baseline="0" dirty="0"/>
              <a:t>EHR: Teresa Obrien, responsible for change management and training. </a:t>
            </a:r>
          </a:p>
          <a:p>
            <a:r>
              <a:rPr lang="en-US" baseline="0" dirty="0"/>
              <a:t>Testing: Cynthia and Paul </a:t>
            </a:r>
          </a:p>
          <a:p>
            <a:r>
              <a:rPr lang="en-US" baseline="0" dirty="0"/>
              <a:t>Special Projects: Sandy McIntyre (e.g. rev cycle)</a:t>
            </a:r>
          </a:p>
          <a:p>
            <a:r>
              <a:rPr lang="en-US" baseline="0" dirty="0"/>
              <a:t>Operations and sustainment: Lance Scott  </a:t>
            </a:r>
          </a:p>
          <a:p>
            <a:r>
              <a:rPr lang="en-US" baseline="0" dirty="0"/>
              <a:t>DMIX: Lance Scott  </a:t>
            </a:r>
          </a:p>
          <a:p>
            <a:endParaRPr lang="en-US" dirty="0"/>
          </a:p>
          <a:p>
            <a:endParaRPr lang="en-US" dirty="0"/>
          </a:p>
          <a:p>
            <a:endParaRPr lang="en-US" dirty="0"/>
          </a:p>
          <a:p>
            <a:endParaRPr lang="en-US" dirty="0"/>
          </a:p>
          <a:p>
            <a:r>
              <a:rPr lang="en-US" dirty="0"/>
              <a:t>Not included</a:t>
            </a:r>
            <a:r>
              <a:rPr lang="en-US" baseline="0" dirty="0"/>
              <a:t> in this slide are the fact that the following individuals fall under Mr. Schaeffer and Ms. Scanlon: </a:t>
            </a:r>
          </a:p>
          <a:p>
            <a:endParaRPr lang="en-US" baseline="0" dirty="0"/>
          </a:p>
          <a:p>
            <a:r>
              <a:rPr lang="en-US" baseline="0" dirty="0"/>
              <a:t>CDR Alex Holston, DHMSM CMIO</a:t>
            </a:r>
          </a:p>
          <a:p>
            <a:r>
              <a:rPr lang="en-US" baseline="0" dirty="0"/>
              <a:t>MAJ James Taylor, DHMSM CNIO</a:t>
            </a:r>
          </a:p>
          <a:p>
            <a:r>
              <a:rPr lang="en-US" baseline="0" dirty="0"/>
              <a:t>Dr. Monica Farah-Stapleton System Engineer, DHMSM PMO </a:t>
            </a:r>
            <a:endParaRPr lang="en-US" dirty="0"/>
          </a:p>
          <a:p>
            <a:r>
              <a:rPr lang="en-US" dirty="0"/>
              <a:t> The point of this slide is to show that</a:t>
            </a:r>
            <a:r>
              <a:rPr lang="en-US" baseline="0" dirty="0"/>
              <a:t> DHMSM PMO (one of the programs  </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17</a:t>
            </a:fld>
            <a:endParaRPr lang="en-US"/>
          </a:p>
        </p:txBody>
      </p:sp>
    </p:spTree>
    <p:extLst>
      <p:ext uri="{BB962C8B-B14F-4D97-AF65-F5344CB8AC3E}">
        <p14:creationId xmlns:p14="http://schemas.microsoft.com/office/powerpoint/2010/main" val="126151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a:t>
            </a:r>
          </a:p>
        </p:txBody>
      </p:sp>
      <p:sp>
        <p:nvSpPr>
          <p:cNvPr id="4" name="Slide Number Placeholder 3"/>
          <p:cNvSpPr>
            <a:spLocks noGrp="1"/>
          </p:cNvSpPr>
          <p:nvPr>
            <p:ph type="sldNum" sz="quarter" idx="10"/>
          </p:nvPr>
        </p:nvSpPr>
        <p:spPr/>
        <p:txBody>
          <a:bodyPr/>
          <a:lstStyle/>
          <a:p>
            <a:fld id="{0E5A0EF1-E363-4C37-8F62-C538C3E82F78}" type="slidenum">
              <a:rPr lang="en-US" smtClean="0"/>
              <a:t>19</a:t>
            </a:fld>
            <a:endParaRPr lang="en-US"/>
          </a:p>
        </p:txBody>
      </p:sp>
    </p:spTree>
    <p:extLst>
      <p:ext uri="{BB962C8B-B14F-4D97-AF65-F5344CB8AC3E}">
        <p14:creationId xmlns:p14="http://schemas.microsoft.com/office/powerpoint/2010/main" val="2275438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MHG GENESIS governance structure is old (from late 2017 after Ms. Wolford-Connors retired), changed in Jan 2018</a:t>
            </a:r>
          </a:p>
          <a:p>
            <a:endParaRPr lang="en-US" baseline="0" dirty="0"/>
          </a:p>
          <a:p>
            <a:r>
              <a:rPr lang="en-US" baseline="0" dirty="0"/>
              <a:t>Notice the relationship between working groups and FAC; FCLG and FAC; and FCLG to DHA and DHMS PEO</a:t>
            </a:r>
          </a:p>
          <a:p>
            <a:endParaRPr lang="en-US" baseline="0" dirty="0"/>
          </a:p>
          <a:p>
            <a:r>
              <a:rPr lang="en-US" baseline="0" dirty="0"/>
              <a:t>Under the new Governance structure (next slide):</a:t>
            </a:r>
          </a:p>
          <a:p>
            <a:r>
              <a:rPr lang="en-US" baseline="0" dirty="0"/>
              <a:t>-FCLG has joined MOG (they meet as a group every other week).</a:t>
            </a:r>
          </a:p>
          <a:p>
            <a:r>
              <a:rPr lang="en-US" baseline="0" dirty="0"/>
              <a:t>-OCHIO has the responsibility for “functional oversight” (which includes governance that was previously a FAC responsibility and resolving issues thru “OCHIO solution owners” that have effectively “replaced” the working groups previously chartered under the FAC). </a:t>
            </a:r>
          </a:p>
          <a:p>
            <a:endParaRPr lang="en-US" baseline="0" dirty="0"/>
          </a:p>
          <a:p>
            <a:r>
              <a:rPr lang="en-US" baseline="0" dirty="0"/>
              <a:t>*</a:t>
            </a:r>
            <a:r>
              <a:rPr lang="en-US" sz="1100" kern="1200" dirty="0">
                <a:solidFill>
                  <a:schemeClr val="tx1"/>
                </a:solidFill>
                <a:effectLst/>
                <a:latin typeface="Arial" charset="0"/>
                <a:ea typeface="+mn-ea"/>
                <a:cs typeface="+mn-cs"/>
              </a:rPr>
              <a:t>OCHIO mixes management and governance</a:t>
            </a:r>
            <a:r>
              <a:rPr lang="en-US" sz="1100" kern="1200" baseline="0" dirty="0">
                <a:solidFill>
                  <a:schemeClr val="tx1"/>
                </a:solidFill>
                <a:effectLst/>
                <a:latin typeface="Arial" charset="0"/>
                <a:ea typeface="+mn-ea"/>
                <a:cs typeface="+mn-cs"/>
              </a:rPr>
              <a:t> even though it is supposed to only be a management body (ongoing discussion)- this is due to dual hatted nature of Deputy CHIO. </a:t>
            </a:r>
            <a:r>
              <a:rPr lang="en-US" sz="1100" kern="1200" dirty="0">
                <a:solidFill>
                  <a:schemeClr val="tx1"/>
                </a:solidFill>
                <a:effectLst/>
                <a:latin typeface="Arial" charset="0"/>
                <a:ea typeface="+mn-ea"/>
                <a:cs typeface="+mn-cs"/>
              </a:rPr>
              <a:t>FAC meets</a:t>
            </a:r>
            <a:r>
              <a:rPr lang="en-US" sz="1100" kern="1200" baseline="0" dirty="0">
                <a:solidFill>
                  <a:schemeClr val="tx1"/>
                </a:solidFill>
                <a:effectLst/>
                <a:latin typeface="Arial" charset="0"/>
                <a:ea typeface="+mn-ea"/>
                <a:cs typeface="+mn-cs"/>
              </a:rPr>
              <a:t> with OCHIO on a weekly basis, to help inform governance efforts.</a:t>
            </a:r>
          </a:p>
          <a:p>
            <a:r>
              <a:rPr lang="en-US" sz="1100" kern="1200" dirty="0">
                <a:solidFill>
                  <a:schemeClr val="tx1"/>
                </a:solidFill>
                <a:effectLst/>
                <a:latin typeface="Arial" charset="0"/>
                <a:ea typeface="+mn-ea"/>
                <a:cs typeface="+mn-cs"/>
              </a:rPr>
              <a:t>	-01 OCT</a:t>
            </a:r>
            <a:r>
              <a:rPr lang="en-US" sz="1100" kern="1200" baseline="0" dirty="0">
                <a:solidFill>
                  <a:schemeClr val="tx1"/>
                </a:solidFill>
                <a:effectLst/>
                <a:latin typeface="Arial" charset="0"/>
                <a:ea typeface="+mn-ea"/>
                <a:cs typeface="+mn-cs"/>
              </a:rPr>
              <a:t> 18</a:t>
            </a:r>
            <a:r>
              <a:rPr lang="en-US" sz="1100" kern="1200" dirty="0">
                <a:solidFill>
                  <a:schemeClr val="tx1"/>
                </a:solidFill>
                <a:effectLst/>
                <a:latin typeface="Arial" charset="0"/>
                <a:ea typeface="+mn-ea"/>
                <a:cs typeface="+mn-cs"/>
              </a:rPr>
              <a:t> OCHIO will be officially instituted</a:t>
            </a:r>
            <a:r>
              <a:rPr lang="en-US" sz="1100" kern="1200" baseline="0" dirty="0">
                <a:solidFill>
                  <a:schemeClr val="tx1"/>
                </a:solidFill>
                <a:effectLst/>
                <a:latin typeface="Arial" charset="0"/>
                <a:ea typeface="+mn-ea"/>
                <a:cs typeface="+mn-cs"/>
              </a:rPr>
              <a:t> into DHA under J3. It is unofficially divided between J3 and J5 at present. </a:t>
            </a:r>
          </a:p>
          <a:p>
            <a:r>
              <a:rPr lang="en-US" sz="1100" kern="1200" baseline="0" dirty="0">
                <a:solidFill>
                  <a:schemeClr val="tx1"/>
                </a:solidFill>
                <a:effectLst/>
                <a:latin typeface="Arial" charset="0"/>
                <a:ea typeface="+mn-ea"/>
                <a:cs typeface="+mn-cs"/>
              </a:rPr>
              <a:t>	-no official TDA positions in OCHIO yet. </a:t>
            </a:r>
            <a:endParaRPr lang="en-US" dirty="0"/>
          </a:p>
        </p:txBody>
      </p:sp>
      <p:sp>
        <p:nvSpPr>
          <p:cNvPr id="4" name="Slide Number Placeholder 3"/>
          <p:cNvSpPr>
            <a:spLocks noGrp="1"/>
          </p:cNvSpPr>
          <p:nvPr>
            <p:ph type="sldNum" sz="quarter" idx="10"/>
          </p:nvPr>
        </p:nvSpPr>
        <p:spPr/>
        <p:txBody>
          <a:bodyPr/>
          <a:lstStyle/>
          <a:p>
            <a:fld id="{0F3B32A7-A3D7-4381-B515-58A2269C54F7}" type="slidenum">
              <a:rPr lang="en-US" smtClean="0"/>
              <a:pPr/>
              <a:t>22</a:t>
            </a:fld>
            <a:endParaRPr lang="en-US" dirty="0"/>
          </a:p>
        </p:txBody>
      </p:sp>
    </p:spTree>
    <p:extLst>
      <p:ext uri="{BB962C8B-B14F-4D97-AF65-F5344CB8AC3E}">
        <p14:creationId xmlns:p14="http://schemas.microsoft.com/office/powerpoint/2010/main" val="291744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This Governance structure is in transition and is correct as of</a:t>
            </a:r>
            <a:r>
              <a:rPr lang="en-US" sz="1200" baseline="0" dirty="0"/>
              <a:t> June 2018. </a:t>
            </a:r>
            <a:endParaRPr lang="en-US" sz="1200" dirty="0"/>
          </a:p>
          <a:p>
            <a:pPr algn="l"/>
            <a:endParaRPr lang="en-US" sz="1200" dirty="0"/>
          </a:p>
          <a:p>
            <a:pPr algn="l"/>
            <a:endParaRPr lang="en-US" sz="1200" dirty="0"/>
          </a:p>
          <a:p>
            <a:pPr algn="l"/>
            <a:r>
              <a:rPr lang="en-US" sz="1200" dirty="0"/>
              <a:t>*ADHCA: Assistant Director – Healthcare</a:t>
            </a:r>
            <a:r>
              <a:rPr lang="en-US" sz="1200" baseline="0" dirty="0"/>
              <a:t> Administration</a:t>
            </a:r>
            <a:endParaRPr lang="en-US" sz="1200" dirty="0"/>
          </a:p>
          <a:p>
            <a:pPr algn="l"/>
            <a:r>
              <a:rPr lang="en-US" sz="1200" dirty="0"/>
              <a:t>*CCAC: Clinical Community Advisory Council </a:t>
            </a:r>
          </a:p>
          <a:p>
            <a:pPr algn="l"/>
            <a:r>
              <a:rPr lang="en-US" sz="1200" dirty="0"/>
              <a:t>*CSB: Configuration</a:t>
            </a:r>
            <a:r>
              <a:rPr lang="en-US" sz="1200" baseline="0" dirty="0"/>
              <a:t> Steering Board (approving body) </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*DAD-FO: Deputy Assistant Director – Financial Operations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*DAD-HCO: Deputy Assistant Director – Healthcare Operations</a:t>
            </a:r>
          </a:p>
          <a:p>
            <a:pPr algn="l"/>
            <a:r>
              <a:rPr lang="en-US" sz="1200" dirty="0"/>
              <a:t>*DAD-IO: Deputy Assistant Director – Information Operations</a:t>
            </a:r>
          </a:p>
          <a:p>
            <a:pPr algn="l"/>
            <a:r>
              <a:rPr lang="en-US" sz="1200" dirty="0"/>
              <a:t>*DAD-MA: Deputy Assistant Director – Medical Affairs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*DHMSM PMO: Defense Health Management Systems Modernization Program Management Office</a:t>
            </a:r>
          </a:p>
          <a:p>
            <a:pPr algn="l"/>
            <a:r>
              <a:rPr lang="en-US" sz="1200" dirty="0"/>
              <a:t>*DMOG: Deputy Medical Operations</a:t>
            </a:r>
            <a:r>
              <a:rPr lang="en-US" sz="1200" baseline="0" dirty="0"/>
              <a:t> Group</a:t>
            </a:r>
            <a:endParaRPr lang="en-US" sz="1200" dirty="0"/>
          </a:p>
          <a:p>
            <a:pPr algn="l"/>
            <a:r>
              <a:rPr lang="en-US" sz="1200" dirty="0"/>
              <a:t>*ESB: Enterprise</a:t>
            </a:r>
            <a:r>
              <a:rPr lang="en-US" sz="1200" baseline="0" dirty="0"/>
              <a:t> Services Board</a:t>
            </a:r>
          </a:p>
          <a:p>
            <a:pPr algn="l"/>
            <a:r>
              <a:rPr lang="en-US" sz="1200" baseline="0" dirty="0"/>
              <a:t>*FAC: Functional Advisory Council (O6 Level Board)</a:t>
            </a:r>
            <a:endParaRPr lang="en-US" sz="1200" dirty="0"/>
          </a:p>
          <a:p>
            <a:pPr algn="l"/>
            <a:r>
              <a:rPr lang="en-US" sz="1200" dirty="0"/>
              <a:t>*HROM: High Reliability Operating</a:t>
            </a:r>
            <a:r>
              <a:rPr lang="en-US" sz="1200" baseline="0" dirty="0"/>
              <a:t> Model</a:t>
            </a:r>
            <a:endParaRPr lang="en-US" sz="1200" dirty="0"/>
          </a:p>
          <a:p>
            <a:pPr algn="l"/>
            <a:r>
              <a:rPr lang="en-US" sz="1200" dirty="0"/>
              <a:t>*MOG/FCLG: Medical Operations Group/Functional Champion Leadership Group– combined </a:t>
            </a:r>
            <a:r>
              <a:rPr lang="en-US" sz="1200" dirty="0" err="1"/>
              <a:t>appro</a:t>
            </a:r>
            <a:r>
              <a:rPr lang="en-US" sz="1200" baseline="0" dirty="0" err="1"/>
              <a:t>x</a:t>
            </a:r>
            <a:r>
              <a:rPr lang="en-US" sz="1200" baseline="0" dirty="0"/>
              <a:t> January 2018.</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*OCHIO: Office of the Chief Health Information</a:t>
            </a:r>
            <a:r>
              <a:rPr lang="en-US" sz="1200" baseline="0" dirty="0"/>
              <a:t> </a:t>
            </a:r>
            <a:r>
              <a:rPr lang="en-US" sz="1200" dirty="0"/>
              <a:t>Officer (DHA)</a:t>
            </a:r>
            <a:r>
              <a:rPr lang="en-US" sz="1200" baseline="0" dirty="0"/>
              <a:t>  -- Chief Health Information Office is the new industry name for Chief Medical Informatics Officer (CMIO)</a:t>
            </a:r>
            <a:endParaRPr lang="en-US" sz="1200" dirty="0"/>
          </a:p>
          <a:p>
            <a:pPr algn="l"/>
            <a:r>
              <a:rPr lang="en-US" sz="1200" dirty="0"/>
              <a:t>*PEO DHMS: Program Executive Office Defense Health Management Systems</a:t>
            </a:r>
          </a:p>
          <a:p>
            <a:pPr algn="l"/>
            <a:r>
              <a:rPr lang="en-US" sz="1200" dirty="0"/>
              <a:t>*TSWAGs: Tri-Service Workflow Advisory Groups</a:t>
            </a:r>
          </a:p>
          <a:p>
            <a:endParaRPr lang="en-US" dirty="0"/>
          </a:p>
        </p:txBody>
      </p:sp>
      <p:sp>
        <p:nvSpPr>
          <p:cNvPr id="4" name="Slide Number Placeholder 3"/>
          <p:cNvSpPr>
            <a:spLocks noGrp="1"/>
          </p:cNvSpPr>
          <p:nvPr>
            <p:ph type="sldNum" sz="quarter" idx="10"/>
          </p:nvPr>
        </p:nvSpPr>
        <p:spPr/>
        <p:txBody>
          <a:bodyPr/>
          <a:lstStyle/>
          <a:p>
            <a:fld id="{037CA9D9-E407-432A-B3BA-C7B87F74A0D8}" type="slidenum">
              <a:rPr lang="en-US" altLang="en-US" smtClean="0"/>
              <a:pPr/>
              <a:t>23</a:t>
            </a:fld>
            <a:endParaRPr lang="en-US" altLang="en-US"/>
          </a:p>
        </p:txBody>
      </p:sp>
    </p:spTree>
    <p:extLst>
      <p:ext uri="{BB962C8B-B14F-4D97-AF65-F5344CB8AC3E}">
        <p14:creationId xmlns:p14="http://schemas.microsoft.com/office/powerpoint/2010/main" val="152623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a:t>
            </a:r>
            <a:r>
              <a:rPr lang="en-US" baseline="0" dirty="0"/>
              <a:t> OCHIO construct.</a:t>
            </a:r>
          </a:p>
          <a:p>
            <a:r>
              <a:rPr lang="en-US" baseline="0" dirty="0"/>
              <a:t>Service CMIO /FAC executives meet with OCHIO on a weekly basis. </a:t>
            </a:r>
          </a:p>
        </p:txBody>
      </p:sp>
      <p:sp>
        <p:nvSpPr>
          <p:cNvPr id="4" name="Date Placeholder 3"/>
          <p:cNvSpPr>
            <a:spLocks noGrp="1"/>
          </p:cNvSpPr>
          <p:nvPr>
            <p:ph type="dt" idx="10"/>
          </p:nvPr>
        </p:nvSpPr>
        <p:spPr/>
        <p:txBody>
          <a:bodyPr/>
          <a:lstStyle/>
          <a:p>
            <a:pPr>
              <a:defRPr/>
            </a:pPr>
            <a:r>
              <a:rPr lang="en-US"/>
              <a:t>2 May 2017</a:t>
            </a:r>
          </a:p>
        </p:txBody>
      </p:sp>
      <p:sp>
        <p:nvSpPr>
          <p:cNvPr id="5" name="Footer Placeholder 4"/>
          <p:cNvSpPr>
            <a:spLocks noGrp="1"/>
          </p:cNvSpPr>
          <p:nvPr>
            <p:ph type="ftr" sz="quarter" idx="11"/>
          </p:nvPr>
        </p:nvSpPr>
        <p:spPr/>
        <p:txBody>
          <a:bodyPr/>
          <a:lstStyle/>
          <a:p>
            <a:pPr>
              <a:defRPr/>
            </a:pPr>
            <a:r>
              <a:rPr lang="en-US"/>
              <a:t>Ann Wolford-Connors/ ann.wolfordconnors.civ@mail.mil/ 703-209-2786</a:t>
            </a:r>
          </a:p>
        </p:txBody>
      </p:sp>
      <p:sp>
        <p:nvSpPr>
          <p:cNvPr id="6" name="Slide Number Placeholder 5"/>
          <p:cNvSpPr>
            <a:spLocks noGrp="1"/>
          </p:cNvSpPr>
          <p:nvPr>
            <p:ph type="sldNum" sz="quarter" idx="12"/>
          </p:nvPr>
        </p:nvSpPr>
        <p:spPr/>
        <p:txBody>
          <a:bodyPr/>
          <a:lstStyle/>
          <a:p>
            <a:pPr>
              <a:defRPr/>
            </a:pPr>
            <a:fld id="{25EB6A84-196E-4E13-9E67-6EFFF2B5EB54}" type="slidenum">
              <a:rPr lang="en-US" smtClean="0"/>
              <a:pPr>
                <a:defRPr/>
              </a:pPr>
              <a:t>25</a:t>
            </a:fld>
            <a:endParaRPr lang="en-US"/>
          </a:p>
        </p:txBody>
      </p:sp>
    </p:spTree>
    <p:extLst>
      <p:ext uri="{BB962C8B-B14F-4D97-AF65-F5344CB8AC3E}">
        <p14:creationId xmlns:p14="http://schemas.microsoft.com/office/powerpoint/2010/main" val="3476771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a:t>
            </a:r>
            <a:r>
              <a:rPr lang="en-US" baseline="0" dirty="0"/>
              <a:t> of DHA’s Office of the Chief Health Information Officer (OCHIO).  </a:t>
            </a:r>
          </a:p>
          <a:p>
            <a:r>
              <a:rPr lang="en-US" baseline="0" dirty="0"/>
              <a:t>Currently, OCHIO is only responsible for MHS GENESIS functional oversight (eventually, OCHIO will be responsible for Legacy systems as well- Date TBD). </a:t>
            </a:r>
          </a:p>
          <a:p>
            <a:endParaRPr lang="en-US" baseline="0" dirty="0"/>
          </a:p>
          <a:p>
            <a:endParaRPr lang="en-US" baseline="0" dirty="0"/>
          </a:p>
          <a:p>
            <a:r>
              <a:rPr lang="en-US" baseline="0" dirty="0"/>
              <a:t>_______________________</a:t>
            </a:r>
          </a:p>
          <a:p>
            <a:r>
              <a:rPr lang="en-US" baseline="0" dirty="0"/>
              <a:t>S&amp;A Board- MHS GENESIS Sustainment and Adoption Board, an MHS GENESIS functional issue adjudication board. </a:t>
            </a:r>
          </a:p>
          <a:p>
            <a:r>
              <a:rPr lang="en-US" baseline="0" dirty="0"/>
              <a:t>Functional issues (e.g. content or configuration issue) are researched and reviewed by the MTF’s Informatics Steering Committee (ISC) and OCHIO “Solution owner” team before being presented at S&amp;A Board. </a:t>
            </a:r>
          </a:p>
          <a:p>
            <a:endParaRPr lang="en-US" baseline="0" dirty="0"/>
          </a:p>
          <a:p>
            <a:endParaRPr lang="en-US" baseline="0" dirty="0"/>
          </a:p>
        </p:txBody>
      </p:sp>
      <p:sp>
        <p:nvSpPr>
          <p:cNvPr id="4" name="Date Placeholder 3"/>
          <p:cNvSpPr>
            <a:spLocks noGrp="1"/>
          </p:cNvSpPr>
          <p:nvPr>
            <p:ph type="dt" idx="10"/>
          </p:nvPr>
        </p:nvSpPr>
        <p:spPr/>
        <p:txBody>
          <a:bodyPr/>
          <a:lstStyle/>
          <a:p>
            <a:pPr>
              <a:defRPr/>
            </a:pPr>
            <a:r>
              <a:rPr lang="en-US"/>
              <a:t>2 May 2017</a:t>
            </a:r>
          </a:p>
        </p:txBody>
      </p:sp>
      <p:sp>
        <p:nvSpPr>
          <p:cNvPr id="5" name="Footer Placeholder 4"/>
          <p:cNvSpPr>
            <a:spLocks noGrp="1"/>
          </p:cNvSpPr>
          <p:nvPr>
            <p:ph type="ftr" sz="quarter" idx="11"/>
          </p:nvPr>
        </p:nvSpPr>
        <p:spPr/>
        <p:txBody>
          <a:bodyPr/>
          <a:lstStyle/>
          <a:p>
            <a:pPr>
              <a:defRPr/>
            </a:pPr>
            <a:r>
              <a:rPr lang="en-US"/>
              <a:t>Ann Wolford-Connors/ ann.wolfordconnors.civ@mail.mil/ 703-209-2786</a:t>
            </a:r>
          </a:p>
        </p:txBody>
      </p:sp>
      <p:sp>
        <p:nvSpPr>
          <p:cNvPr id="6" name="Slide Number Placeholder 5"/>
          <p:cNvSpPr>
            <a:spLocks noGrp="1"/>
          </p:cNvSpPr>
          <p:nvPr>
            <p:ph type="sldNum" sz="quarter" idx="12"/>
          </p:nvPr>
        </p:nvSpPr>
        <p:spPr/>
        <p:txBody>
          <a:bodyPr/>
          <a:lstStyle/>
          <a:p>
            <a:pPr>
              <a:defRPr/>
            </a:pPr>
            <a:fld id="{25EB6A84-196E-4E13-9E67-6EFFF2B5EB54}" type="slidenum">
              <a:rPr lang="en-US" smtClean="0"/>
              <a:pPr>
                <a:defRPr/>
              </a:pPr>
              <a:t>26</a:t>
            </a:fld>
            <a:endParaRPr lang="en-US"/>
          </a:p>
        </p:txBody>
      </p:sp>
    </p:spTree>
    <p:extLst>
      <p:ext uri="{BB962C8B-B14F-4D97-AF65-F5344CB8AC3E}">
        <p14:creationId xmlns:p14="http://schemas.microsoft.com/office/powerpoint/2010/main" val="4005064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29</a:t>
            </a:fld>
            <a:endParaRPr lang="en-US"/>
          </a:p>
        </p:txBody>
      </p:sp>
    </p:spTree>
    <p:extLst>
      <p:ext uri="{BB962C8B-B14F-4D97-AF65-F5344CB8AC3E}">
        <p14:creationId xmlns:p14="http://schemas.microsoft.com/office/powerpoint/2010/main" val="51306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Capability planning encourages innovation and adoption of required capabilities where</a:t>
            </a:r>
            <a:r>
              <a:rPr lang="en-US" baseline="0" dirty="0"/>
              <a:t> appropriate while reducing waste (costs, inefficiencies, </a:t>
            </a:r>
            <a:r>
              <a:rPr lang="en-US" baseline="0" dirty="0" err="1"/>
              <a:t>etc</a:t>
            </a:r>
            <a:r>
              <a:rPr lang="en-US" baseline="0" dirty="0"/>
              <a:t>). </a:t>
            </a:r>
          </a:p>
          <a:p>
            <a:r>
              <a:rPr lang="en-US" baseline="0" dirty="0"/>
              <a:t>	</a:t>
            </a: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30</a:t>
            </a:fld>
            <a:endParaRPr lang="en-US"/>
          </a:p>
        </p:txBody>
      </p:sp>
    </p:spTree>
    <p:extLst>
      <p:ext uri="{BB962C8B-B14F-4D97-AF65-F5344CB8AC3E}">
        <p14:creationId xmlns:p14="http://schemas.microsoft.com/office/powerpoint/2010/main" val="237662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Capability:</a:t>
            </a:r>
            <a:r>
              <a:rPr lang="en-US" baseline="0" dirty="0"/>
              <a:t> ability to execute a specified course of action (e.g. ability to download and review a radiology image for diagnostic purposes). </a:t>
            </a:r>
          </a:p>
          <a:p>
            <a:r>
              <a:rPr lang="en-US" baseline="0" dirty="0"/>
              <a:t>	Term is also used for solutions that help us meet these requirements. </a:t>
            </a:r>
          </a:p>
          <a:p>
            <a:endParaRPr lang="en-US" baseline="0" dirty="0"/>
          </a:p>
          <a:p>
            <a:r>
              <a:rPr lang="en-US" baseline="0" dirty="0"/>
              <a:t>___________________________________</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DOTmLPF</a:t>
            </a:r>
            <a:r>
              <a:rPr lang="en-US" sz="1200" b="1" i="0" kern="1200" dirty="0">
                <a:solidFill>
                  <a:schemeClr val="tx1"/>
                </a:solidFill>
                <a:effectLst/>
                <a:latin typeface="+mn-lt"/>
                <a:ea typeface="+mn-ea"/>
                <a:cs typeface="+mn-cs"/>
              </a:rPr>
              <a:t>-P  (Reference:</a:t>
            </a:r>
            <a:r>
              <a:rPr lang="en-US" sz="1200" b="1" i="0" kern="1200" baseline="0" dirty="0">
                <a:solidFill>
                  <a:schemeClr val="tx1"/>
                </a:solidFill>
                <a:effectLst/>
                <a:latin typeface="+mn-lt"/>
                <a:ea typeface="+mn-ea"/>
                <a:cs typeface="+mn-cs"/>
              </a:rPr>
              <a:t> https://www.dau.mil/acquipedia/Pages/ArticleDetails.aspx?aid=d11b6afa-a16e-43cc-b3bb-ff8c9eb3e6f2) </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octrine: the way we fight (e.g., emphasizing maneuver warfare, combined air-ground campaigns)</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rganization: how we organize to fight (e.g., divisions, air wings, Marine-Air Ground Task Forces) </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raining: how we prepare to fight tactically (basic training to advanced individual training, unit training, joint exercises,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ateriel: all the “stuff” necessary to equip our forces that DOES NOT require a new development effort (weapons, spares, test sets,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that are “off the shelf” both commercially and within the government) </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eadership and education: how we prepare our leaders to lead the fight (squad leader to 4-star general/admiral -  professional development)</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ersonnel: availability of qualified people for peacetime, wartime, and various contingency operations</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acilities: real property, installations, and industrial facilities (e.g., government owned ammunition production facilities)</a:t>
            </a:r>
            <a:br>
              <a:rPr lang="en-US" dirty="0"/>
            </a:b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olicy:  DoD, interagency, or international policy that impacts the other seven non-materiel elements.</a:t>
            </a:r>
            <a:endParaRPr lang="en-US" sz="1200" b="1" i="0" kern="1200" dirty="0">
              <a:solidFill>
                <a:schemeClr val="tx1"/>
              </a:solidFill>
              <a:effectLst/>
              <a:latin typeface="+mn-lt"/>
              <a:ea typeface="+mn-ea"/>
              <a:cs typeface="+mn-cs"/>
            </a:endParaRPr>
          </a:p>
          <a:p>
            <a:endParaRPr lang="en-US" baseline="0" dirty="0"/>
          </a:p>
          <a:p>
            <a:r>
              <a:rPr lang="en-US" baseline="0" dirty="0"/>
              <a:t>	</a:t>
            </a: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31</a:t>
            </a:fld>
            <a:endParaRPr lang="en-US"/>
          </a:p>
        </p:txBody>
      </p:sp>
    </p:spTree>
    <p:extLst>
      <p:ext uri="{BB962C8B-B14F-4D97-AF65-F5344CB8AC3E}">
        <p14:creationId xmlns:p14="http://schemas.microsoft.com/office/powerpoint/2010/main" val="3513903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Non-materiel</a:t>
            </a:r>
            <a:r>
              <a:rPr lang="en-US" baseline="0" dirty="0"/>
              <a:t> solutions are usually faster to implement and much less expensive than materiel solutions (in this case Information Systems). </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32</a:t>
            </a:fld>
            <a:endParaRPr lang="en-US"/>
          </a:p>
        </p:txBody>
      </p:sp>
    </p:spTree>
    <p:extLst>
      <p:ext uri="{BB962C8B-B14F-4D97-AF65-F5344CB8AC3E}">
        <p14:creationId xmlns:p14="http://schemas.microsoft.com/office/powerpoint/2010/main" val="120418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these stakeholders are </a:t>
            </a:r>
            <a:r>
              <a:rPr lang="en-US" baseline="0" dirty="0"/>
              <a:t>a vital part of the process because they are decision makers, decision influencers, etc. </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5</a:t>
            </a:fld>
            <a:endParaRPr lang="en-US"/>
          </a:p>
        </p:txBody>
      </p:sp>
    </p:spTree>
    <p:extLst>
      <p:ext uri="{BB962C8B-B14F-4D97-AF65-F5344CB8AC3E}">
        <p14:creationId xmlns:p14="http://schemas.microsoft.com/office/powerpoint/2010/main" val="3452871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Joint Capabilities Integration and Development System (JCIDS): 1 of 3 decision support systems used for capability planning. JCIDS, Defense Acquisition System (DAS) and Planning, Programming, Budgeting, and Execution (PPBE) Process undergird</a:t>
            </a:r>
            <a:r>
              <a:rPr lang="en-US" sz="1200" kern="1200" baseline="0" dirty="0">
                <a:solidFill>
                  <a:schemeClr val="tx1"/>
                </a:solidFill>
                <a:effectLst/>
                <a:latin typeface="+mn-lt"/>
                <a:ea typeface="+mn-ea"/>
                <a:cs typeface="+mn-cs"/>
              </a:rPr>
              <a:t> Capability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-According to DAU, “</a:t>
            </a:r>
            <a:r>
              <a:rPr lang="en-US" sz="1200" kern="1200" dirty="0">
                <a:solidFill>
                  <a:schemeClr val="tx1"/>
                </a:solidFill>
                <a:effectLst/>
                <a:latin typeface="+mn-lt"/>
                <a:ea typeface="+mn-ea"/>
                <a:cs typeface="+mn-cs"/>
              </a:rPr>
              <a:t>JCIDS, DAS and PPBE systems must work together for the development of effective systems for the war fighting users.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34</a:t>
            </a:fld>
            <a:endParaRPr lang="en-US"/>
          </a:p>
        </p:txBody>
      </p:sp>
    </p:spTree>
    <p:extLst>
      <p:ext uri="{BB962C8B-B14F-4D97-AF65-F5344CB8AC3E}">
        <p14:creationId xmlns:p14="http://schemas.microsoft.com/office/powerpoint/2010/main" val="763912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Needs analysis (steps 1-3) </a:t>
            </a:r>
            <a:r>
              <a:rPr lang="en-US" dirty="0"/>
              <a:t>identify the problem </a:t>
            </a:r>
            <a:r>
              <a:rPr lang="en-US" baseline="0" dirty="0"/>
              <a:t>that needs to be assessed, concepts to be examined, timeframe in which </a:t>
            </a:r>
            <a:r>
              <a:rPr lang="en-US" sz="1200" kern="1200" dirty="0">
                <a:solidFill>
                  <a:schemeClr val="tx1"/>
                </a:solidFill>
                <a:effectLst/>
                <a:latin typeface="+mn-lt"/>
                <a:ea typeface="+mn-ea"/>
                <a:cs typeface="+mn-cs"/>
              </a:rPr>
              <a:t>the problem is being assessed, and the scope of the assessment.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Gap</a:t>
            </a:r>
            <a:r>
              <a:rPr lang="en-US" sz="1200" b="1" kern="1200" baseline="0" dirty="0">
                <a:solidFill>
                  <a:schemeClr val="tx1"/>
                </a:solidFill>
                <a:effectLst/>
                <a:latin typeface="+mn-lt"/>
                <a:ea typeface="+mn-ea"/>
                <a:cs typeface="+mn-cs"/>
              </a:rPr>
              <a:t> analysis (steps 4-5) </a:t>
            </a:r>
            <a:r>
              <a:rPr lang="en-US" sz="1200" kern="1200" dirty="0">
                <a:solidFill>
                  <a:schemeClr val="tx1"/>
                </a:solidFill>
                <a:effectLst/>
                <a:latin typeface="+mn-lt"/>
                <a:ea typeface="+mn-ea"/>
                <a:cs typeface="+mn-cs"/>
              </a:rPr>
              <a:t>identify the capability requirements and any associated capability gaps or redundancies. Also, assess the potential risks associated with each capability gap</a:t>
            </a:r>
            <a:r>
              <a:rPr lang="en-US" sz="1200" kern="1200" baseline="0" dirty="0">
                <a:solidFill>
                  <a:schemeClr val="tx1"/>
                </a:solidFill>
                <a:effectLst/>
                <a:latin typeface="+mn-lt"/>
                <a:ea typeface="+mn-ea"/>
                <a:cs typeface="+mn-cs"/>
              </a:rPr>
              <a:t> and set the stage for Steps 6-7</a:t>
            </a:r>
            <a:r>
              <a:rPr lang="en-US" sz="1200" kern="1200" dirty="0">
                <a:solidFill>
                  <a:schemeClr val="tx1"/>
                </a:solidFill>
                <a:effectLst/>
                <a:latin typeface="+mn-lt"/>
                <a:ea typeface="+mn-ea"/>
                <a:cs typeface="+mn-cs"/>
              </a:rPr>
              <a:t>.</a:t>
            </a:r>
          </a:p>
          <a:p>
            <a:endParaRPr lang="en-US" dirty="0"/>
          </a:p>
          <a:p>
            <a:r>
              <a:rPr lang="en-US" sz="1200" b="1" kern="1200" dirty="0">
                <a:solidFill>
                  <a:schemeClr val="tx1"/>
                </a:solidFill>
                <a:effectLst/>
                <a:latin typeface="+mn-lt"/>
                <a:ea typeface="+mn-ea"/>
                <a:cs typeface="+mn-cs"/>
              </a:rPr>
              <a:t>Solutions Analysis (steps</a:t>
            </a:r>
            <a:r>
              <a:rPr lang="en-US" sz="1200" b="1" kern="1200" baseline="0" dirty="0">
                <a:solidFill>
                  <a:schemeClr val="tx1"/>
                </a:solidFill>
                <a:effectLst/>
                <a:latin typeface="+mn-lt"/>
                <a:ea typeface="+mn-ea"/>
                <a:cs typeface="+mn-cs"/>
              </a:rPr>
              <a:t> 6-8)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Step 6, we </a:t>
            </a:r>
            <a:r>
              <a:rPr lang="en-US" sz="1200" kern="1200" dirty="0">
                <a:solidFill>
                  <a:schemeClr val="tx1"/>
                </a:solidFill>
                <a:effectLst/>
                <a:latin typeface="+mn-lt"/>
                <a:ea typeface="+mn-ea"/>
                <a:cs typeface="+mn-cs"/>
              </a:rPr>
              <a:t>determine if a </a:t>
            </a:r>
            <a:r>
              <a:rPr lang="en-US" sz="1200" b="1" kern="1200" dirty="0">
                <a:solidFill>
                  <a:schemeClr val="tx1"/>
                </a:solidFill>
                <a:effectLst/>
                <a:latin typeface="+mn-lt"/>
                <a:ea typeface="+mn-ea"/>
                <a:cs typeface="+mn-cs"/>
              </a:rPr>
              <a:t>non-materiel</a:t>
            </a:r>
            <a:r>
              <a:rPr lang="en-US" sz="1200" kern="1200" dirty="0">
                <a:solidFill>
                  <a:schemeClr val="tx1"/>
                </a:solidFill>
                <a:effectLst/>
                <a:latin typeface="+mn-lt"/>
                <a:ea typeface="+mn-ea"/>
                <a:cs typeface="+mn-cs"/>
              </a:rPr>
              <a:t> approach can wholly or partially mitigate any of the capability gaps by recommending changes to existing capabilities in one or more of the non-materiel (</a:t>
            </a:r>
            <a:r>
              <a:rPr lang="en-US" sz="1200" kern="1200" dirty="0" err="1">
                <a:solidFill>
                  <a:schemeClr val="tx1"/>
                </a:solidFill>
                <a:effectLst/>
                <a:latin typeface="+mn-lt"/>
                <a:ea typeface="+mn-ea"/>
                <a:cs typeface="+mn-cs"/>
              </a:rPr>
              <a:t>DOTmLPF</a:t>
            </a:r>
            <a:r>
              <a:rPr lang="en-US" sz="1200" kern="1200" dirty="0">
                <a:solidFill>
                  <a:schemeClr val="tx1"/>
                </a:solidFill>
                <a:effectLst/>
                <a:latin typeface="+mn-lt"/>
                <a:ea typeface="+mn-ea"/>
                <a:cs typeface="+mn-cs"/>
              </a:rPr>
              <a:t>-P)</a:t>
            </a:r>
            <a:r>
              <a:rPr lang="en-US" sz="1200" kern="1200" baseline="0" dirty="0">
                <a:solidFill>
                  <a:schemeClr val="tx1"/>
                </a:solidFill>
                <a:effectLst/>
                <a:latin typeface="+mn-lt"/>
                <a:ea typeface="+mn-ea"/>
                <a:cs typeface="+mn-cs"/>
              </a:rPr>
              <a:t> and we assess the non-materiel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Step 7 </a:t>
            </a:r>
            <a:r>
              <a:rPr lang="en-US" sz="1200" kern="1200" dirty="0">
                <a:solidFill>
                  <a:schemeClr val="tx1"/>
                </a:solidFill>
                <a:effectLst/>
                <a:latin typeface="+mn-lt"/>
                <a:ea typeface="+mn-ea"/>
                <a:cs typeface="+mn-cs"/>
              </a:rPr>
              <a:t>assesses general approaches for </a:t>
            </a:r>
            <a:r>
              <a:rPr lang="en-US" sz="1200" b="1" kern="1200" dirty="0">
                <a:solidFill>
                  <a:schemeClr val="tx1"/>
                </a:solidFill>
                <a:effectLst/>
                <a:latin typeface="+mn-lt"/>
                <a:ea typeface="+mn-ea"/>
                <a:cs typeface="+mn-cs"/>
              </a:rPr>
              <a:t>materiel</a:t>
            </a:r>
            <a:r>
              <a:rPr lang="en-US" sz="1200" kern="1200" dirty="0">
                <a:solidFill>
                  <a:schemeClr val="tx1"/>
                </a:solidFill>
                <a:effectLst/>
                <a:latin typeface="+mn-lt"/>
                <a:ea typeface="+mn-ea"/>
                <a:cs typeface="+mn-cs"/>
              </a:rPr>
              <a:t> capability solutions which can wholly or partially mitigate any of the capability gaps. </a:t>
            </a:r>
            <a:r>
              <a:rPr lang="en-US" sz="1200" kern="1200" baseline="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Step 8 </a:t>
            </a:r>
            <a:r>
              <a:rPr lang="en-US" sz="1200" kern="1200" dirty="0">
                <a:solidFill>
                  <a:schemeClr val="tx1"/>
                </a:solidFill>
                <a:effectLst/>
                <a:latin typeface="+mn-lt"/>
                <a:ea typeface="+mn-ea"/>
                <a:cs typeface="+mn-cs"/>
              </a:rPr>
              <a:t>offer recommendations for the most appropriate approach(</a:t>
            </a:r>
            <a:r>
              <a:rPr lang="en-US" sz="1200" kern="1200" dirty="0" err="1">
                <a:solidFill>
                  <a:schemeClr val="tx1"/>
                </a:solidFill>
                <a:effectLst/>
                <a:latin typeface="+mn-lt"/>
                <a:ea typeface="+mn-ea"/>
                <a:cs typeface="+mn-cs"/>
              </a:rPr>
              <a:t>es</a:t>
            </a:r>
            <a:r>
              <a:rPr lang="en-US" sz="1200" kern="1200" dirty="0">
                <a:solidFill>
                  <a:schemeClr val="tx1"/>
                </a:solidFill>
                <a:effectLst/>
                <a:latin typeface="+mn-lt"/>
                <a:ea typeface="+mn-ea"/>
                <a:cs typeface="+mn-cs"/>
              </a:rPr>
              <a:t>) to close or mitigate capability gaps and reduce operational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35</a:t>
            </a:fld>
            <a:endParaRPr lang="en-US"/>
          </a:p>
        </p:txBody>
      </p:sp>
    </p:spTree>
    <p:extLst>
      <p:ext uri="{BB962C8B-B14F-4D97-AF65-F5344CB8AC3E}">
        <p14:creationId xmlns:p14="http://schemas.microsoft.com/office/powerpoint/2010/main" val="1821559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b="1" dirty="0"/>
              <a:t>DOTMLPF-P Change Recommendation (DCR)</a:t>
            </a:r>
            <a:r>
              <a:rPr lang="en-US" dirty="0"/>
              <a:t> is submitted for validation in JCIDS if a new non-materiel solution</a:t>
            </a:r>
            <a:r>
              <a:rPr lang="en-US" baseline="0" dirty="0"/>
              <a:t> is the way to go.</a:t>
            </a:r>
          </a:p>
          <a:p>
            <a:endParaRPr lang="en-US" dirty="0"/>
          </a:p>
          <a:p>
            <a:r>
              <a:rPr lang="en-US" dirty="0"/>
              <a:t>2. If it’s not clear that a non-materiel solution will solve the problem and a materiel approach is needed, or a combination of non-materiel and materiel approaches are needed, generate a validated </a:t>
            </a:r>
            <a:r>
              <a:rPr lang="en-US" b="1" dirty="0"/>
              <a:t>Initial Capabilities Document (ICD) </a:t>
            </a:r>
            <a:r>
              <a:rPr lang="en-US" dirty="0"/>
              <a:t>to support follow-on analytical efforts, such as an analysis of alternatives or </a:t>
            </a:r>
            <a:r>
              <a:rPr lang="en-US" dirty="0" err="1"/>
              <a:t>AoA</a:t>
            </a:r>
            <a:r>
              <a:rPr lang="en-US" dirty="0"/>
              <a:t>.</a:t>
            </a:r>
          </a:p>
          <a:p>
            <a:endParaRPr lang="en-US" dirty="0"/>
          </a:p>
          <a:p>
            <a:r>
              <a:rPr lang="en-US" dirty="0"/>
              <a:t>3.</a:t>
            </a:r>
            <a:r>
              <a:rPr lang="en-US" baseline="0" dirty="0"/>
              <a:t> If </a:t>
            </a:r>
            <a:r>
              <a:rPr lang="en-US" dirty="0"/>
              <a:t>capability solutions do not exist in the Joint force, but the sponsor is willing to accept risk, then no JCIDS document is generated.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 ICD is not always required before creating successor documents – CDDs, CPDs, or Joint DCRs – if alternative studies or documentation source make the ICD redundant. In cases where the Sponsor proposes to proceed directly to a successor document, the general content of the ICD, including capability requirement and capability gap tables, will be provided in the successor document.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Information System (IS) ICDs:</a:t>
            </a:r>
            <a:r>
              <a:rPr lang="en-US" sz="1200" kern="1200" baseline="0" dirty="0">
                <a:solidFill>
                  <a:schemeClr val="tx1"/>
                </a:solidFill>
                <a:effectLst/>
                <a:latin typeface="+mn-lt"/>
                <a:ea typeface="+mn-ea"/>
                <a:cs typeface="+mn-cs"/>
              </a:rPr>
              <a:t> are a variant of ICDs that facilitates development/acquisition of IT systems and reduces administrative delays by placing specific boundaries.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36</a:t>
            </a:fld>
            <a:endParaRPr lang="en-US"/>
          </a:p>
        </p:txBody>
      </p:sp>
    </p:spTree>
    <p:extLst>
      <p:ext uri="{BB962C8B-B14F-4D97-AF65-F5344CB8AC3E}">
        <p14:creationId xmlns:p14="http://schemas.microsoft.com/office/powerpoint/2010/main" val="4214673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tx1"/>
              </a:solidFill>
            </a:endParaRPr>
          </a:p>
          <a:p>
            <a:pPr marL="228600" indent="-228600">
              <a:buAutoNum type="arabicPeriod"/>
            </a:pPr>
            <a:r>
              <a:rPr lang="en-US" dirty="0">
                <a:solidFill>
                  <a:schemeClr val="tx1"/>
                </a:solidFill>
              </a:rPr>
              <a:t>We</a:t>
            </a:r>
            <a:r>
              <a:rPr lang="en-US" baseline="0" dirty="0">
                <a:solidFill>
                  <a:schemeClr val="tx1"/>
                </a:solidFill>
              </a:rPr>
              <a:t> </a:t>
            </a:r>
            <a:r>
              <a:rPr lang="en-US" sz="1200" kern="1200" dirty="0">
                <a:solidFill>
                  <a:schemeClr val="tx1"/>
                </a:solidFill>
                <a:effectLst/>
                <a:latin typeface="+mn-lt"/>
                <a:ea typeface="+mn-ea"/>
                <a:cs typeface="+mn-cs"/>
              </a:rPr>
              <a:t>build upon the ICD by documenting a formal program need in the Capability Development Document (CDD).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CDD</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builds on the ICD and captures the information necessary to develop a proposed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 CDD focuses on design and development</a:t>
            </a:r>
            <a:r>
              <a:rPr lang="en-US" sz="1200" b="0" kern="1200" baseline="0" dirty="0">
                <a:solidFill>
                  <a:schemeClr val="tx1"/>
                </a:solidFill>
                <a:effectLst/>
                <a:latin typeface="+mn-lt"/>
                <a:ea typeface="+mn-ea"/>
                <a:cs typeface="+mn-cs"/>
              </a:rPr>
              <a:t>, provides an overview of all increments</a:t>
            </a: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CDD provides </a:t>
            </a:r>
            <a:r>
              <a:rPr lang="en-US" sz="1200" u="none" kern="1200" dirty="0">
                <a:solidFill>
                  <a:schemeClr val="tx1"/>
                </a:solidFill>
                <a:effectLst/>
                <a:latin typeface="+mn-lt"/>
                <a:ea typeface="+mn-ea"/>
                <a:cs typeface="+mn-cs"/>
              </a:rPr>
              <a:t>Key Performance Parameters (KPPs), Key System Attributes (KSAs), </a:t>
            </a:r>
            <a:r>
              <a:rPr lang="en-US" sz="1200" kern="1200" dirty="0">
                <a:solidFill>
                  <a:schemeClr val="tx1"/>
                </a:solidFill>
                <a:effectLst/>
                <a:latin typeface="+mn-lt"/>
                <a:ea typeface="+mn-ea"/>
                <a:cs typeface="+mn-cs"/>
              </a:rPr>
              <a:t>and additional operational performance attributes </a:t>
            </a:r>
            <a:endParaRPr lang="en-US" sz="1200" b="0" kern="1200" dirty="0">
              <a:solidFill>
                <a:schemeClr val="tx1"/>
              </a:solidFill>
              <a:effectLst/>
              <a:latin typeface="+mn-lt"/>
              <a:ea typeface="+mn-ea"/>
              <a:cs typeface="+mn-cs"/>
            </a:endParaRPr>
          </a:p>
          <a:p>
            <a:pPr marL="0" indent="0">
              <a:buNone/>
            </a:pPr>
            <a:endParaRPr lang="en-US" dirty="0">
              <a:solidFill>
                <a:schemeClr val="tx1"/>
              </a:solidFill>
            </a:endParaRPr>
          </a:p>
          <a:p>
            <a:pPr marL="0" indent="0">
              <a:buNone/>
            </a:pPr>
            <a:r>
              <a:rPr lang="en-US" dirty="0">
                <a:solidFill>
                  <a:schemeClr val="tx1"/>
                </a:solidFill>
              </a:rPr>
              <a:t>2. A validated CDD is used to inform the Request for Proposal (RFP). </a:t>
            </a:r>
          </a:p>
          <a:p>
            <a:pPr marL="0" indent="0">
              <a:buNone/>
            </a:pPr>
            <a:endParaRPr lang="en-US" dirty="0">
              <a:solidFill>
                <a:schemeClr val="tx1"/>
              </a:solidFill>
            </a:endParaRPr>
          </a:p>
          <a:p>
            <a:pPr marL="0" indent="0">
              <a:buNone/>
            </a:pPr>
            <a:r>
              <a:rPr lang="en-US" dirty="0">
                <a:solidFill>
                  <a:schemeClr val="tx1"/>
                </a:solidFill>
              </a:rPr>
              <a:t>RFP:</a:t>
            </a:r>
            <a:r>
              <a:rPr lang="en-US" baseline="0" dirty="0">
                <a:solidFill>
                  <a:schemeClr val="tx1"/>
                </a:solidFill>
              </a:rPr>
              <a:t> </a:t>
            </a:r>
            <a:r>
              <a:rPr lang="en-US" sz="1200" kern="1200" dirty="0">
                <a:solidFill>
                  <a:schemeClr val="tx1"/>
                </a:solidFill>
                <a:effectLst/>
                <a:latin typeface="+mn-lt"/>
                <a:ea typeface="+mn-ea"/>
                <a:cs typeface="+mn-cs"/>
              </a:rPr>
              <a:t>A solicitation used in negotiated acquisition to communicate government requirements to prospective contractor and to solicit proposals. </a:t>
            </a:r>
            <a:endParaRPr lang="en-US" dirty="0">
              <a:solidFill>
                <a:schemeClr val="tx1"/>
              </a:solidFill>
            </a:endParaRPr>
          </a:p>
          <a:p>
            <a:pPr marL="0" indent="0">
              <a:buNone/>
            </a:pPr>
            <a:endParaRPr lang="en-US" dirty="0">
              <a:solidFill>
                <a:schemeClr val="tx1"/>
              </a:solidFill>
            </a:endParaRPr>
          </a:p>
          <a:p>
            <a:pPr marL="0" indent="0">
              <a:buNone/>
            </a:pPr>
            <a:r>
              <a:rPr lang="en-US" dirty="0">
                <a:solidFill>
                  <a:schemeClr val="tx1"/>
                </a:solidFill>
              </a:rPr>
              <a:t>3. </a:t>
            </a:r>
            <a:r>
              <a:rPr lang="en-US" sz="1200" kern="1200" dirty="0">
                <a:solidFill>
                  <a:schemeClr val="tx1"/>
                </a:solidFill>
                <a:effectLst/>
                <a:latin typeface="+mn-lt"/>
                <a:ea typeface="+mn-ea"/>
                <a:cs typeface="+mn-cs"/>
              </a:rPr>
              <a:t>The CDD is refined into a Capability Production Document (CPD) once the program nears the end of development for each increment.</a:t>
            </a:r>
            <a:r>
              <a:rPr lang="en-US" sz="1200" kern="1200" baseline="0" dirty="0">
                <a:solidFill>
                  <a:schemeClr val="tx1"/>
                </a:solidFill>
                <a:effectLst/>
                <a:latin typeface="+mn-lt"/>
                <a:ea typeface="+mn-ea"/>
                <a:cs typeface="+mn-cs"/>
              </a:rPr>
              <a:t> </a:t>
            </a:r>
          </a:p>
          <a:p>
            <a:pPr marL="0" indent="0">
              <a:buNone/>
            </a:pPr>
            <a:r>
              <a:rPr lang="en-US" sz="1200" kern="1200" baseline="0" dirty="0">
                <a:solidFill>
                  <a:schemeClr val="tx1"/>
                </a:solidFill>
                <a:effectLst/>
                <a:latin typeface="+mn-lt"/>
                <a:ea typeface="+mn-ea"/>
                <a:cs typeface="+mn-cs"/>
              </a:rPr>
              <a:t>CPD focuses on production and a specific increment. KPPs noted in CPD have been refined and tailored to the production system. </a:t>
            </a:r>
          </a:p>
          <a:p>
            <a:pPr marL="0" indent="0">
              <a:buNone/>
            </a:pPr>
            <a:endParaRPr lang="en-US" sz="1200" kern="1200" baseline="0" dirty="0">
              <a:solidFill>
                <a:schemeClr val="tx1"/>
              </a:solidFill>
              <a:effectLst/>
              <a:latin typeface="+mn-lt"/>
              <a:ea typeface="+mn-ea"/>
              <a:cs typeface="+mn-cs"/>
            </a:endParaRPr>
          </a:p>
          <a:p>
            <a:pPr marL="0" indent="0">
              <a:buNone/>
            </a:pPr>
            <a:endParaRPr lang="en-US" sz="1200" kern="1200" baseline="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37</a:t>
            </a:fld>
            <a:endParaRPr lang="en-US"/>
          </a:p>
        </p:txBody>
      </p:sp>
    </p:spTree>
    <p:extLst>
      <p:ext uri="{BB962C8B-B14F-4D97-AF65-F5344CB8AC3E}">
        <p14:creationId xmlns:p14="http://schemas.microsoft.com/office/powerpoint/2010/main" val="309277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DBS acquisition places considerable emphasis on analysis, critical thinking, requirements development and refinement, and scoping. This</a:t>
            </a:r>
            <a:r>
              <a:rPr lang="en-US" sz="1200" kern="1200" baseline="0" dirty="0">
                <a:solidFill>
                  <a:schemeClr val="tx1"/>
                </a:solidFill>
                <a:effectLst/>
                <a:latin typeface="+mn-lt"/>
                <a:ea typeface="+mn-ea"/>
                <a:cs typeface="+mn-cs"/>
              </a:rPr>
              <a:t> is led by the Functional Sponsor.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F</a:t>
            </a:r>
            <a:r>
              <a:rPr lang="en-US" sz="1200" kern="1200" dirty="0">
                <a:solidFill>
                  <a:schemeClr val="tx1"/>
                </a:solidFill>
                <a:effectLst/>
                <a:latin typeface="+mn-lt"/>
                <a:ea typeface="+mn-ea"/>
                <a:cs typeface="+mn-cs"/>
              </a:rPr>
              <a:t>unctional Sponsor and Milestone Decision Authority (MDA) can decide to invest time and resources into investigating business solutions</a:t>
            </a:r>
            <a:r>
              <a:rPr lang="en-US" sz="1200" kern="1200" baseline="0" dirty="0">
                <a:solidFill>
                  <a:schemeClr val="tx1"/>
                </a:solidFill>
                <a:effectLst/>
                <a:latin typeface="+mn-lt"/>
                <a:ea typeface="+mn-ea"/>
                <a:cs typeface="+mn-cs"/>
              </a:rPr>
              <a:t> so that they can establish a clear understanding of the “business” capabilities that are needed. </a:t>
            </a:r>
          </a:p>
          <a:p>
            <a:endParaRPr lang="en-US" sz="1200" kern="1200" baseline="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Reference:</a:t>
            </a:r>
            <a:r>
              <a:rPr lang="en-US" sz="1200" kern="1200" baseline="0" dirty="0">
                <a:solidFill>
                  <a:schemeClr val="tx1"/>
                </a:solidFill>
                <a:effectLst/>
                <a:latin typeface="+mn-lt"/>
                <a:ea typeface="+mn-ea"/>
                <a:cs typeface="+mn-cs"/>
              </a:rPr>
              <a:t> </a:t>
            </a:r>
            <a:r>
              <a:rPr lang="en-US" sz="1200" u="sng" kern="1200" dirty="0">
                <a:solidFill>
                  <a:schemeClr val="tx1"/>
                </a:solidFill>
                <a:effectLst/>
                <a:latin typeface="+mn-lt"/>
                <a:ea typeface="+mn-ea"/>
                <a:cs typeface="+mn-cs"/>
              </a:rPr>
              <a:t>DODI 5000.75</a:t>
            </a:r>
            <a:r>
              <a:rPr lang="en-US" sz="1200" kern="1200" dirty="0">
                <a:solidFill>
                  <a:schemeClr val="tx1"/>
                </a:solidFill>
                <a:effectLst/>
                <a:latin typeface="+mn-lt"/>
                <a:ea typeface="+mn-ea"/>
                <a:cs typeface="+mn-cs"/>
              </a:rPr>
              <a:t> Business System Requirements and Acquisition/ DBS.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http://www.esd.whs.mil/DD/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39</a:t>
            </a:fld>
            <a:endParaRPr lang="en-US"/>
          </a:p>
        </p:txBody>
      </p:sp>
    </p:spTree>
    <p:extLst>
      <p:ext uri="{BB962C8B-B14F-4D97-AF65-F5344CB8AC3E}">
        <p14:creationId xmlns:p14="http://schemas.microsoft.com/office/powerpoint/2010/main" val="1098670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DBS Governance Process </a:t>
            </a:r>
            <a:r>
              <a:rPr lang="en-US" sz="1200" kern="1200" dirty="0">
                <a:solidFill>
                  <a:schemeClr val="tx1"/>
                </a:solidFill>
                <a:effectLst/>
                <a:latin typeface="+mn-lt"/>
                <a:ea typeface="+mn-ea"/>
                <a:cs typeface="+mn-cs"/>
              </a:rPr>
              <a:t>DBS has its own capability planning governance process. The key people in the governance process include</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228600" lvl="0" indent="-228600">
              <a:buAutoNum type="arabicPeriod"/>
            </a:pPr>
            <a:r>
              <a:rPr lang="en-US" sz="1200" kern="1200" dirty="0">
                <a:solidFill>
                  <a:schemeClr val="tx1"/>
                </a:solidFill>
                <a:effectLst/>
                <a:latin typeface="+mn-lt"/>
                <a:ea typeface="+mn-ea"/>
                <a:cs typeface="+mn-cs"/>
              </a:rPr>
              <a:t>Defense Business Council (DBC). The DBC provides advice to the Secretary of Defense on developing the Business Enterprise Architecture (BEA), reengineering the Department’s business processes, developing and deploying business systems, and developing requirements for business systems. It is the requirements validation authority for business systems.</a:t>
            </a:r>
          </a:p>
          <a:p>
            <a:pPr marL="228600" lvl="0" indent="-228600">
              <a:buAutoNum type="arabicPeriod"/>
            </a:pPr>
            <a:endParaRPr lang="en-US" sz="1200" kern="1200" dirty="0">
              <a:solidFill>
                <a:schemeClr val="tx1"/>
              </a:solidFill>
              <a:effectLst/>
              <a:latin typeface="+mn-lt"/>
              <a:ea typeface="+mn-ea"/>
              <a:cs typeface="+mn-cs"/>
            </a:endParaRPr>
          </a:p>
          <a:p>
            <a:pPr marL="228600" lvl="0" indent="-228600">
              <a:buAutoNum type="arabicPeriod"/>
            </a:pPr>
            <a:r>
              <a:rPr lang="en-US" sz="1200" kern="1200" dirty="0">
                <a:solidFill>
                  <a:schemeClr val="tx1"/>
                </a:solidFill>
                <a:effectLst/>
                <a:latin typeface="+mn-lt"/>
                <a:ea typeface="+mn-ea"/>
                <a:cs typeface="+mn-cs"/>
              </a:rPr>
              <a:t>Defense Acquisition Board (DAB). The DAB provides advice to the Defense Acquisition Executive (DAE) or designee on critical decisions concerning acquisition programs.</a:t>
            </a:r>
          </a:p>
          <a:p>
            <a:pPr lvl="0"/>
            <a:r>
              <a:rPr lang="en-US" sz="1200" kern="1200" dirty="0">
                <a:solidFill>
                  <a:schemeClr val="tx1"/>
                </a:solidFill>
                <a:effectLst/>
                <a:latin typeface="+mn-lt"/>
                <a:ea typeface="+mn-ea"/>
                <a:cs typeface="+mn-cs"/>
              </a:rPr>
              <a:t>Configuration Steering Board. A steering board will be established for each program to adjudicate unresolved issues between the functional and acquisition communities involving potential customization or process changes. </a:t>
            </a:r>
          </a:p>
          <a:p>
            <a:pPr lvl="0"/>
            <a:endParaRPr lang="en-US" sz="1200" kern="1200" dirty="0">
              <a:solidFill>
                <a:schemeClr val="tx1"/>
              </a:solidFill>
              <a:effectLst/>
              <a:latin typeface="+mn-lt"/>
              <a:ea typeface="+mn-ea"/>
              <a:cs typeface="+mn-cs"/>
            </a:endParaRPr>
          </a:p>
          <a:p>
            <a:pPr marL="228600" lvl="0" indent="-228600">
              <a:buAutoNum type="arabicPeriod" startAt="3"/>
            </a:pPr>
            <a:r>
              <a:rPr lang="en-US" sz="1200" kern="1200" dirty="0">
                <a:solidFill>
                  <a:schemeClr val="tx1"/>
                </a:solidFill>
                <a:effectLst/>
                <a:latin typeface="+mn-lt"/>
                <a:ea typeface="+mn-ea"/>
                <a:cs typeface="+mn-cs"/>
              </a:rPr>
              <a:t>The steering board will consider development cost, schedule implications, and impacts to sustainment in its decision processes. Steering board membership will include the functional sponsor (co-chair), Component Acquisition Executive (CAE) or designee (co-chair), and resource sponsors.</a:t>
            </a:r>
          </a:p>
          <a:p>
            <a:pPr marL="228600" lvl="0" indent="-228600">
              <a:buAutoNum type="arabicPeriod" startAt="3"/>
            </a:pPr>
            <a:endParaRPr lang="en-US" sz="1200" kern="1200" dirty="0">
              <a:solidFill>
                <a:schemeClr val="tx1"/>
              </a:solidFill>
              <a:effectLst/>
              <a:latin typeface="+mn-lt"/>
              <a:ea typeface="+mn-ea"/>
              <a:cs typeface="+mn-cs"/>
            </a:endParaRPr>
          </a:p>
          <a:p>
            <a:pPr marL="0" lvl="0" indent="0">
              <a:buNone/>
            </a:pPr>
            <a:endParaRPr lang="en-US" sz="1200" kern="1200" dirty="0">
              <a:solidFill>
                <a:schemeClr val="tx1"/>
              </a:solidFill>
              <a:effectLst/>
              <a:latin typeface="+mn-lt"/>
              <a:ea typeface="+mn-ea"/>
              <a:cs typeface="+mn-cs"/>
            </a:endParaRPr>
          </a:p>
          <a:p>
            <a:pPr marL="0" lvl="0" indent="0">
              <a:buNone/>
            </a:pPr>
            <a:r>
              <a:rPr lang="en-US" sz="1200" kern="1200" dirty="0">
                <a:solidFill>
                  <a:schemeClr val="tx1"/>
                </a:solidFill>
                <a:effectLst/>
                <a:latin typeface="+mn-lt"/>
                <a:ea typeface="+mn-ea"/>
                <a:cs typeface="+mn-cs"/>
              </a:rPr>
              <a:t>__________________________</a:t>
            </a: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40</a:t>
            </a:fld>
            <a:endParaRPr lang="en-US"/>
          </a:p>
        </p:txBody>
      </p:sp>
    </p:spTree>
    <p:extLst>
      <p:ext uri="{BB962C8B-B14F-4D97-AF65-F5344CB8AC3E}">
        <p14:creationId xmlns:p14="http://schemas.microsoft.com/office/powerpoint/2010/main" val="1974672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USD (AT&amp;L)</a:t>
            </a:r>
            <a:r>
              <a:rPr lang="en-US" sz="1200" b="1" kern="1200" baseline="0" dirty="0">
                <a:solidFill>
                  <a:schemeClr val="tx1"/>
                </a:solidFill>
                <a:effectLst/>
                <a:latin typeface="+mn-lt"/>
                <a:ea typeface="+mn-ea"/>
                <a:cs typeface="+mn-cs"/>
              </a:rPr>
              <a:t> changed to A&amp;S: </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HON Ellen Lord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DOT&amp;E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Director, Operational Test and Evaluation:</a:t>
            </a:r>
            <a:r>
              <a:rPr lang="en-US" sz="1200" b="1"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Mr. Robert F. </a:t>
            </a:r>
            <a:r>
              <a:rPr lang="en-US" sz="1200" b="0" kern="1200" dirty="0" err="1">
                <a:solidFill>
                  <a:schemeClr val="tx1"/>
                </a:solidFill>
                <a:effectLst/>
                <a:latin typeface="+mn-lt"/>
                <a:ea typeface="+mn-ea"/>
                <a:cs typeface="+mn-cs"/>
              </a:rPr>
              <a:t>Behler</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DoD CIO Chief Information Officer: </a:t>
            </a:r>
            <a:r>
              <a:rPr lang="en-US" sz="1200" b="0" kern="1200" dirty="0">
                <a:solidFill>
                  <a:schemeClr val="tx1"/>
                </a:solidFill>
                <a:effectLst/>
                <a:latin typeface="+mn-lt"/>
                <a:ea typeface="+mn-ea"/>
                <a:cs typeface="+mn-cs"/>
              </a:rPr>
              <a:t>Mr. Dana </a:t>
            </a:r>
            <a:r>
              <a:rPr lang="en-US" sz="1200" b="0" kern="1200" dirty="0" err="1">
                <a:solidFill>
                  <a:schemeClr val="tx1"/>
                </a:solidFill>
                <a:effectLst/>
                <a:latin typeface="+mn-lt"/>
                <a:ea typeface="+mn-ea"/>
                <a:cs typeface="+mn-cs"/>
              </a:rPr>
              <a:t>Deasy</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D-CAPE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Director, Cost Assessment and Program Evaluation:</a:t>
            </a:r>
            <a:r>
              <a:rPr lang="en-US" sz="1200" kern="1200" dirty="0">
                <a:solidFill>
                  <a:schemeClr val="tx1"/>
                </a:solidFill>
                <a:effectLst/>
                <a:latin typeface="+mn-lt"/>
                <a:ea typeface="+mn-ea"/>
                <a:cs typeface="+mn-cs"/>
              </a:rPr>
              <a:t> Mr. Robert Daigle (provides independent analysis and advice to DoD officials on matters of cost estimation and cost analysis for weapons acquisition programs, including matters of program life-cycle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DCMO</a:t>
            </a:r>
            <a:r>
              <a:rPr lang="en-US" sz="1200" b="1"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Deputy Chief Management Officer (became</a:t>
            </a:r>
            <a:r>
              <a:rPr lang="en-US" sz="1200" b="1" kern="1200" baseline="0" dirty="0">
                <a:solidFill>
                  <a:schemeClr val="tx1"/>
                </a:solidFill>
                <a:effectLst/>
                <a:latin typeface="+mn-lt"/>
                <a:ea typeface="+mn-ea"/>
                <a:cs typeface="+mn-cs"/>
              </a:rPr>
              <a:t> CMO in 2018):  </a:t>
            </a:r>
            <a:r>
              <a:rPr lang="en-US" sz="1200" kern="1200" dirty="0">
                <a:solidFill>
                  <a:schemeClr val="tx1"/>
                </a:solidFill>
                <a:effectLst/>
                <a:latin typeface="+mn-lt"/>
                <a:ea typeface="+mn-ea"/>
                <a:cs typeface="+mn-cs"/>
              </a:rPr>
              <a:t>Mr. John Gibson II (advises</a:t>
            </a:r>
            <a:r>
              <a:rPr lang="en-US" sz="1200" kern="1200" baseline="0" dirty="0">
                <a:solidFill>
                  <a:schemeClr val="tx1"/>
                </a:solidFill>
                <a:effectLst/>
                <a:latin typeface="+mn-lt"/>
                <a:ea typeface="+mn-ea"/>
                <a:cs typeface="+mn-cs"/>
              </a:rPr>
              <a:t> on matters related to management and improvement of defense business operations).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41</a:t>
            </a:fld>
            <a:endParaRPr lang="en-US"/>
          </a:p>
        </p:txBody>
      </p:sp>
    </p:spTree>
    <p:extLst>
      <p:ext uri="{BB962C8B-B14F-4D97-AF65-F5344CB8AC3E}">
        <p14:creationId xmlns:p14="http://schemas.microsoft.com/office/powerpoint/2010/main" val="3478512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DBS does not follow the JCIDS process, unless special interest by Joint Requirements Oversight Council (JROC) </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42</a:t>
            </a:fld>
            <a:endParaRPr lang="en-US"/>
          </a:p>
        </p:txBody>
      </p:sp>
    </p:spTree>
    <p:extLst>
      <p:ext uri="{BB962C8B-B14F-4D97-AF65-F5344CB8AC3E}">
        <p14:creationId xmlns:p14="http://schemas.microsoft.com/office/powerpoint/2010/main" val="1443723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Capability Need Identification</a:t>
            </a:r>
            <a:r>
              <a:rPr lang="en-US" sz="1200" kern="1200" dirty="0">
                <a:solidFill>
                  <a:schemeClr val="tx1"/>
                </a:solidFill>
                <a:effectLst/>
                <a:latin typeface="+mn-lt"/>
                <a:ea typeface="+mn-ea"/>
                <a:cs typeface="+mn-cs"/>
              </a:rPr>
              <a:t> phase: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establish a clear understanding of needed business capabilities.</a:t>
            </a:r>
            <a:endParaRPr lang="en-US" sz="16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Business Solution Analysis:</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determine the high-level business processes supporting the future capabilities.</a:t>
            </a:r>
            <a:endParaRPr lang="en-US" sz="16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Business System Functional Requirements and Acquisition Planning:</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establish the acquisition strategy that will support functional requirements.</a:t>
            </a:r>
            <a:endParaRPr lang="en-US" sz="16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Business System Acquisition, Testing and Deployment:</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achieve organizational change through business process changes and delivery of the supporting business system, with minimal customization.</a:t>
            </a:r>
            <a:endParaRPr lang="en-US" sz="16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Capability Support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provide enduring support for the capability established by the business system.</a:t>
            </a:r>
            <a:endParaRPr lang="en-US" sz="16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43</a:t>
            </a:fld>
            <a:endParaRPr lang="en-US"/>
          </a:p>
        </p:txBody>
      </p:sp>
    </p:spTree>
    <p:extLst>
      <p:ext uri="{BB962C8B-B14F-4D97-AF65-F5344CB8AC3E}">
        <p14:creationId xmlns:p14="http://schemas.microsoft.com/office/powerpoint/2010/main" val="1554920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ATP-</a:t>
            </a:r>
            <a:r>
              <a:rPr lang="en-US" baseline="0" dirty="0"/>
              <a:t> authority to proceed</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44</a:t>
            </a:fld>
            <a:endParaRPr lang="en-US"/>
          </a:p>
        </p:txBody>
      </p:sp>
    </p:spTree>
    <p:extLst>
      <p:ext uri="{BB962C8B-B14F-4D97-AF65-F5344CB8AC3E}">
        <p14:creationId xmlns:p14="http://schemas.microsoft.com/office/powerpoint/2010/main" val="1228540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6</a:t>
            </a:fld>
            <a:endParaRPr lang="en-US"/>
          </a:p>
        </p:txBody>
      </p:sp>
    </p:spTree>
    <p:extLst>
      <p:ext uri="{BB962C8B-B14F-4D97-AF65-F5344CB8AC3E}">
        <p14:creationId xmlns:p14="http://schemas.microsoft.com/office/powerpoint/2010/main" val="1084643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a:t>
            </a:r>
            <a:r>
              <a:rPr lang="en-US" baseline="0" dirty="0"/>
              <a:t> by side comparison of models for BCAC and traditional information system (e.g. weapons system) </a:t>
            </a:r>
            <a:r>
              <a:rPr lang="en-US" baseline="0"/>
              <a:t>acquisition cycle. </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45</a:t>
            </a:fld>
            <a:endParaRPr lang="en-US"/>
          </a:p>
        </p:txBody>
      </p:sp>
    </p:spTree>
    <p:extLst>
      <p:ext uri="{BB962C8B-B14F-4D97-AF65-F5344CB8AC3E}">
        <p14:creationId xmlns:p14="http://schemas.microsoft.com/office/powerpoint/2010/main" val="3610448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Army</a:t>
            </a:r>
          </a:p>
          <a:p>
            <a:endParaRPr lang="en-US" dirty="0"/>
          </a:p>
          <a:p>
            <a:r>
              <a:rPr lang="en-US" dirty="0"/>
              <a:t>G1: Human Resources</a:t>
            </a:r>
          </a:p>
          <a:p>
            <a:r>
              <a:rPr lang="en-US" dirty="0"/>
              <a:t>G4 : Logistics</a:t>
            </a:r>
          </a:p>
          <a:p>
            <a:r>
              <a:rPr lang="en-US" dirty="0"/>
              <a:t>G6: Health</a:t>
            </a:r>
            <a:r>
              <a:rPr lang="en-US" baseline="0" dirty="0"/>
              <a:t> IT (“owns” Clinical Informatics) </a:t>
            </a:r>
          </a:p>
          <a:p>
            <a:endParaRPr lang="en-US" baseline="0" dirty="0"/>
          </a:p>
          <a:p>
            <a:r>
              <a:rPr lang="en-US" baseline="0" dirty="0"/>
              <a:t>G3: Operations</a:t>
            </a:r>
          </a:p>
          <a:p>
            <a:r>
              <a:rPr lang="en-US" baseline="0" dirty="0"/>
              <a:t>G5: Strategic Plans</a:t>
            </a:r>
          </a:p>
          <a:p>
            <a:r>
              <a:rPr lang="en-US" baseline="0" dirty="0"/>
              <a:t>G7: Education and Training</a:t>
            </a:r>
          </a:p>
          <a:p>
            <a:endParaRPr lang="en-US" baseline="0" dirty="0"/>
          </a:p>
          <a:p>
            <a:r>
              <a:rPr lang="en-US" baseline="0" dirty="0"/>
              <a:t>G8: Resource Management (includes Business Community) </a:t>
            </a:r>
          </a:p>
          <a:p>
            <a:r>
              <a:rPr lang="en-US" baseline="0" dirty="0"/>
              <a:t>G9: Facility Planning </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7</a:t>
            </a:fld>
            <a:endParaRPr lang="en-US"/>
          </a:p>
        </p:txBody>
      </p:sp>
    </p:spTree>
    <p:extLst>
      <p:ext uri="{BB962C8B-B14F-4D97-AF65-F5344CB8AC3E}">
        <p14:creationId xmlns:p14="http://schemas.microsoft.com/office/powerpoint/2010/main" val="19013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11</a:t>
            </a:fld>
            <a:endParaRPr lang="en-US"/>
          </a:p>
        </p:txBody>
      </p:sp>
    </p:spTree>
    <p:extLst>
      <p:ext uri="{BB962C8B-B14F-4D97-AF65-F5344CB8AC3E}">
        <p14:creationId xmlns:p14="http://schemas.microsoft.com/office/powerpoint/2010/main" val="276628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old slide, leaders have</a:t>
            </a:r>
            <a:r>
              <a:rPr lang="en-US" baseline="0" dirty="0"/>
              <a:t> changed</a:t>
            </a:r>
            <a:r>
              <a:rPr lang="en-US" dirty="0"/>
              <a:t>** </a:t>
            </a:r>
          </a:p>
          <a:p>
            <a:r>
              <a:rPr lang="en-US" dirty="0"/>
              <a:t>The purpose of this slide</a:t>
            </a:r>
            <a:r>
              <a:rPr lang="en-US" baseline="0" dirty="0"/>
              <a:t> is to show org chart USAF Surgeon General Office Leadership </a:t>
            </a:r>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12</a:t>
            </a:fld>
            <a:endParaRPr lang="en-US"/>
          </a:p>
        </p:txBody>
      </p:sp>
    </p:spTree>
    <p:extLst>
      <p:ext uri="{BB962C8B-B14F-4D97-AF65-F5344CB8AC3E}">
        <p14:creationId xmlns:p14="http://schemas.microsoft.com/office/powerpoint/2010/main" val="154527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USD (AT&amp;L)=</a:t>
            </a:r>
            <a:r>
              <a:rPr lang="en-US" baseline="0" dirty="0"/>
              <a:t> </a:t>
            </a:r>
            <a:r>
              <a:rPr lang="en-US" sz="1200" b="0" i="0" kern="1200" dirty="0">
                <a:solidFill>
                  <a:schemeClr val="tx1"/>
                </a:solidFill>
                <a:effectLst/>
                <a:latin typeface="+mn-lt"/>
                <a:ea typeface="+mn-ea"/>
                <a:cs typeface="+mn-cs"/>
              </a:rPr>
              <a:t>Under Secretary of Defense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Acquisition, Technology &amp; Logistics</a:t>
            </a:r>
            <a:endParaRPr lang="en-US" b="0" dirty="0"/>
          </a:p>
          <a:p>
            <a:endParaRPr lang="en-US" dirty="0"/>
          </a:p>
          <a:p>
            <a:r>
              <a:rPr lang="en-US" sz="1200" b="0" i="0" kern="1200" dirty="0">
                <a:solidFill>
                  <a:schemeClr val="tx1"/>
                </a:solidFill>
                <a:effectLst/>
                <a:latin typeface="+mn-lt"/>
                <a:ea typeface="+mn-ea"/>
                <a:cs typeface="+mn-cs"/>
              </a:rPr>
              <a:t> </a:t>
            </a:r>
            <a:endParaRPr lang="en-US" dirty="0"/>
          </a:p>
          <a:p>
            <a:endParaRPr lang="en-US" dirty="0"/>
          </a:p>
          <a:p>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Mehta, Aaron “</a:t>
            </a:r>
            <a:r>
              <a:rPr lang="en-US" sz="1200" b="1" i="0" kern="1200" dirty="0">
                <a:solidFill>
                  <a:schemeClr val="tx1"/>
                </a:solidFill>
                <a:effectLst/>
                <a:latin typeface="+mn-lt"/>
                <a:ea typeface="+mn-ea"/>
                <a:cs typeface="+mn-cs"/>
              </a:rPr>
              <a:t>The Pentagon’s acquisition office is gone. Here’s what the next 120 days bring.” Defense News 01 Feb 18.</a:t>
            </a:r>
          </a:p>
          <a:p>
            <a:r>
              <a:rPr lang="en-US" dirty="0"/>
              <a:t>https://www.defensenews.com/pentagon/2018/02/01/the-pentagons-acquisition-office-is-gone-heres-what-the-next-120-days-bring/</a:t>
            </a:r>
          </a:p>
        </p:txBody>
      </p:sp>
      <p:sp>
        <p:nvSpPr>
          <p:cNvPr id="4" name="Slide Number Placeholder 3"/>
          <p:cNvSpPr>
            <a:spLocks noGrp="1"/>
          </p:cNvSpPr>
          <p:nvPr>
            <p:ph type="sldNum" sz="quarter" idx="10"/>
          </p:nvPr>
        </p:nvSpPr>
        <p:spPr/>
        <p:txBody>
          <a:bodyPr/>
          <a:lstStyle/>
          <a:p>
            <a:fld id="{0E5A0EF1-E363-4C37-8F62-C538C3E82F78}" type="slidenum">
              <a:rPr lang="en-US" smtClean="0"/>
              <a:t>14</a:t>
            </a:fld>
            <a:endParaRPr lang="en-US"/>
          </a:p>
        </p:txBody>
      </p:sp>
    </p:spTree>
    <p:extLst>
      <p:ext uri="{BB962C8B-B14F-4D97-AF65-F5344CB8AC3E}">
        <p14:creationId xmlns:p14="http://schemas.microsoft.com/office/powerpoint/2010/main" val="260587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Senior</a:t>
            </a:r>
            <a:r>
              <a:rPr lang="en-US" baseline="0" dirty="0"/>
              <a:t> Steering Group is co-chaired by HON Kevin Fahey and Mr. Tom </a:t>
            </a:r>
            <a:r>
              <a:rPr lang="en-US" baseline="0" dirty="0" err="1"/>
              <a:t>McCaffery</a:t>
            </a:r>
            <a:r>
              <a:rPr lang="en-US" baseline="0" dirty="0"/>
              <a:t> (Health Affairs). SSG is the senior DoD body responsible for oversight PEO DHMS.  All changes impacting the program (schedule, cost, time, </a:t>
            </a:r>
            <a:r>
              <a:rPr lang="en-US" baseline="0" dirty="0" err="1"/>
              <a:t>etc</a:t>
            </a:r>
            <a:r>
              <a:rPr lang="en-US" baseline="0" dirty="0"/>
              <a:t>) come thru SSG/Configuration Steering Board. </a:t>
            </a:r>
          </a:p>
          <a:p>
            <a:endParaRPr lang="en-US" baseline="0" dirty="0"/>
          </a:p>
          <a:p>
            <a:endParaRPr lang="en-US" dirty="0"/>
          </a:p>
          <a:p>
            <a:r>
              <a:rPr lang="en-US" dirty="0"/>
              <a:t> </a:t>
            </a:r>
          </a:p>
          <a:p>
            <a:r>
              <a:rPr lang="en-US" dirty="0"/>
              <a:t> </a:t>
            </a:r>
          </a:p>
        </p:txBody>
      </p:sp>
      <p:sp>
        <p:nvSpPr>
          <p:cNvPr id="4" name="Slide Number Placeholder 3"/>
          <p:cNvSpPr>
            <a:spLocks noGrp="1"/>
          </p:cNvSpPr>
          <p:nvPr>
            <p:ph type="sldNum" sz="quarter" idx="10"/>
          </p:nvPr>
        </p:nvSpPr>
        <p:spPr/>
        <p:txBody>
          <a:bodyPr/>
          <a:lstStyle/>
          <a:p>
            <a:fld id="{0E5A0EF1-E363-4C37-8F62-C538C3E82F78}" type="slidenum">
              <a:rPr lang="en-US" smtClean="0"/>
              <a:t>15</a:t>
            </a:fld>
            <a:endParaRPr lang="en-US"/>
          </a:p>
        </p:txBody>
      </p:sp>
    </p:spTree>
    <p:extLst>
      <p:ext uri="{BB962C8B-B14F-4D97-AF65-F5344CB8AC3E}">
        <p14:creationId xmlns:p14="http://schemas.microsoft.com/office/powerpoint/2010/main" val="230471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There are 3 Programs under PEO</a:t>
            </a:r>
            <a:r>
              <a:rPr lang="en-US" baseline="0" dirty="0"/>
              <a:t> DHMS</a:t>
            </a:r>
          </a:p>
          <a:p>
            <a:pPr marL="228600" indent="-228600">
              <a:buAutoNum type="alphaLcPeriod"/>
            </a:pPr>
            <a:r>
              <a:rPr lang="en-US" baseline="0" dirty="0"/>
              <a:t>JOMIS</a:t>
            </a:r>
          </a:p>
          <a:p>
            <a:pPr marL="228600" indent="-228600">
              <a:buAutoNum type="alphaLcPeriod"/>
            </a:pPr>
            <a:r>
              <a:rPr lang="en-US" baseline="0" dirty="0"/>
              <a:t>DHMSM PMO</a:t>
            </a:r>
          </a:p>
          <a:p>
            <a:pPr marL="228600" indent="-228600">
              <a:buAutoNum type="alphaLcPeriod"/>
            </a:pPr>
            <a:r>
              <a:rPr lang="en-US" baseline="0" dirty="0"/>
              <a:t>DoD/VA IPO</a:t>
            </a:r>
            <a:r>
              <a:rPr lang="en-US" dirty="0"/>
              <a:t> </a:t>
            </a:r>
          </a:p>
          <a:p>
            <a:r>
              <a:rPr lang="en-US" dirty="0"/>
              <a:t> </a:t>
            </a:r>
          </a:p>
          <a:p>
            <a:r>
              <a:rPr lang="en-US" dirty="0"/>
              <a:t>2. Two </a:t>
            </a:r>
            <a:r>
              <a:rPr lang="en-US" baseline="0" dirty="0"/>
              <a:t>Deputy PEO fall under Ms. Stacy Cummings</a:t>
            </a:r>
          </a:p>
          <a:p>
            <a:r>
              <a:rPr lang="en-US" baseline="0" dirty="0"/>
              <a:t>a. </a:t>
            </a:r>
            <a:r>
              <a:rPr lang="en-US" dirty="0"/>
              <a:t>Deputy PEO</a:t>
            </a:r>
            <a:r>
              <a:rPr lang="en-US" baseline="0" dirty="0"/>
              <a:t>- Operations (Previously Mr. Flanders)</a:t>
            </a:r>
          </a:p>
          <a:p>
            <a:r>
              <a:rPr lang="en-US" baseline="0" dirty="0"/>
              <a:t>b. Deputy PEO- Functional (CAPT Ellzy, aka the PEO DHMS CMIO) </a:t>
            </a:r>
          </a:p>
          <a:p>
            <a:r>
              <a:rPr lang="en-US" baseline="0" dirty="0"/>
              <a:t>At this time, CAPT Ellzy is responsible for both because Mr. Flanders transitioned to DHA. </a:t>
            </a:r>
          </a:p>
          <a:p>
            <a:endParaRPr lang="en-US" baseline="0" dirty="0"/>
          </a:p>
          <a:p>
            <a:endParaRPr lang="en-US" baseline="0" dirty="0"/>
          </a:p>
          <a:p>
            <a:r>
              <a:rPr lang="en-US" baseline="0" dirty="0"/>
              <a:t>Deputy PEO is over several PEO DHMS personnel (to include PEO DHMS CNIO, PEO DHMS Chief Engineer) and over the DHMSM PMO Program Manager.  This is to highlight the fact that PEO DHMS has clinical and technical personnel on their team, not just acquisition SMEs. </a:t>
            </a:r>
          </a:p>
          <a:p>
            <a:endParaRPr lang="en-US" sz="1200" b="0" dirty="0"/>
          </a:p>
          <a:p>
            <a:endParaRPr lang="en-US" dirty="0"/>
          </a:p>
        </p:txBody>
      </p:sp>
      <p:sp>
        <p:nvSpPr>
          <p:cNvPr id="4" name="Slide Number Placeholder 3"/>
          <p:cNvSpPr>
            <a:spLocks noGrp="1"/>
          </p:cNvSpPr>
          <p:nvPr>
            <p:ph type="sldNum" sz="quarter" idx="10"/>
          </p:nvPr>
        </p:nvSpPr>
        <p:spPr/>
        <p:txBody>
          <a:bodyPr/>
          <a:lstStyle/>
          <a:p>
            <a:fld id="{0E5A0EF1-E363-4C37-8F62-C538C3E82F78}" type="slidenum">
              <a:rPr lang="en-US" smtClean="0"/>
              <a:t>16</a:t>
            </a:fld>
            <a:endParaRPr lang="en-US"/>
          </a:p>
        </p:txBody>
      </p:sp>
    </p:spTree>
    <p:extLst>
      <p:ext uri="{BB962C8B-B14F-4D97-AF65-F5344CB8AC3E}">
        <p14:creationId xmlns:p14="http://schemas.microsoft.com/office/powerpoint/2010/main" val="170005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99972CB-5768-41A1-8BFA-FBA7600E4E8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313386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72CB-5768-41A1-8BFA-FBA7600E4E8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3606977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72CB-5768-41A1-8BFA-FBA7600E4E8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127557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9972CB-5768-41A1-8BFA-FBA7600E4E8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2122264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9972CB-5768-41A1-8BFA-FBA7600E4E86}" type="datetimeFigureOut">
              <a:rPr lang="en-US" smtClean="0"/>
              <a:t>8/9/2018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219038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9972CB-5768-41A1-8BFA-FBA7600E4E86}"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2951390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9972CB-5768-41A1-8BFA-FBA7600E4E86}" type="datetimeFigureOut">
              <a:rPr lang="en-US" smtClean="0"/>
              <a:t>8/9/2018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183862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9972CB-5768-41A1-8BFA-FBA7600E4E86}" type="datetimeFigureOut">
              <a:rPr lang="en-US" smtClean="0"/>
              <a:t>8/9/2018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18017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972CB-5768-41A1-8BFA-FBA7600E4E86}" type="datetimeFigureOut">
              <a:rPr lang="en-US" smtClean="0"/>
              <a:t>8/9/2018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3600948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972CB-5768-41A1-8BFA-FBA7600E4E86}"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370848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9972CB-5768-41A1-8BFA-FBA7600E4E86}" type="datetimeFigureOut">
              <a:rPr lang="en-US" smtClean="0"/>
              <a:t>8/9/2018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67E23-1524-4540-ADDA-67C242C0DFCB}" type="slidenum">
              <a:rPr lang="en-US" smtClean="0"/>
              <a:t>‹#›</a:t>
            </a:fld>
            <a:endParaRPr lang="en-US"/>
          </a:p>
        </p:txBody>
      </p:sp>
    </p:spTree>
    <p:extLst>
      <p:ext uri="{BB962C8B-B14F-4D97-AF65-F5344CB8AC3E}">
        <p14:creationId xmlns:p14="http://schemas.microsoft.com/office/powerpoint/2010/main" val="3768981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9972CB-5768-41A1-8BFA-FBA7600E4E86}" type="datetimeFigureOut">
              <a:rPr lang="en-US" smtClean="0"/>
              <a:t>8/9/2018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D67E23-1524-4540-ADDA-67C242C0DFCB}" type="slidenum">
              <a:rPr lang="en-US" smtClean="0"/>
              <a:t>‹#›</a:t>
            </a:fld>
            <a:endParaRPr lang="en-US"/>
          </a:p>
        </p:txBody>
      </p:sp>
    </p:spTree>
    <p:extLst>
      <p:ext uri="{BB962C8B-B14F-4D97-AF65-F5344CB8AC3E}">
        <p14:creationId xmlns:p14="http://schemas.microsoft.com/office/powerpoint/2010/main" val="2688625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8.png"/><Relationship Id="rId7" Type="http://schemas.openxmlformats.org/officeDocument/2006/relationships/diagramData" Target="../diagrams/data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png"/><Relationship Id="rId11" Type="http://schemas.microsoft.com/office/2007/relationships/diagramDrawing" Target="../diagrams/drawing2.xml"/><Relationship Id="rId5" Type="http://schemas.openxmlformats.org/officeDocument/2006/relationships/image" Target="../media/image12.png"/><Relationship Id="rId10" Type="http://schemas.openxmlformats.org/officeDocument/2006/relationships/diagramColors" Target="../diagrams/colors2.xml"/><Relationship Id="rId4" Type="http://schemas.openxmlformats.org/officeDocument/2006/relationships/image" Target="../media/image14.png"/><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Introduction to Information System Acquisition, Governance and Stakeholders </a:t>
            </a:r>
          </a:p>
        </p:txBody>
      </p:sp>
      <p:sp>
        <p:nvSpPr>
          <p:cNvPr id="3" name="Subtitle 2"/>
          <p:cNvSpPr>
            <a:spLocks noGrp="1"/>
          </p:cNvSpPr>
          <p:nvPr>
            <p:ph type="subTitle" idx="1"/>
          </p:nvPr>
        </p:nvSpPr>
        <p:spPr/>
        <p:txBody>
          <a:bodyPr/>
          <a:lstStyle/>
          <a:p>
            <a:r>
              <a:rPr lang="en-US" dirty="0"/>
              <a:t>An Enterprise Perspective</a:t>
            </a:r>
          </a:p>
        </p:txBody>
      </p:sp>
    </p:spTree>
    <p:extLst>
      <p:ext uri="{BB962C8B-B14F-4D97-AF65-F5344CB8AC3E}">
        <p14:creationId xmlns:p14="http://schemas.microsoft.com/office/powerpoint/2010/main" val="1401623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545147" cy="885177"/>
          </a:xfrm>
        </p:spPr>
        <p:txBody>
          <a:bodyPr/>
          <a:lstStyle/>
          <a:p>
            <a:pPr algn="ctr"/>
            <a:r>
              <a:rPr lang="en-US" dirty="0"/>
              <a:t>Army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7685967"/>
              </p:ext>
            </p:extLst>
          </p:nvPr>
        </p:nvGraphicFramePr>
        <p:xfrm>
          <a:off x="373224" y="0"/>
          <a:ext cx="11818775"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2761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8724" t="8001" r="58674" b="16081"/>
          <a:stretch/>
        </p:blipFill>
        <p:spPr>
          <a:xfrm>
            <a:off x="1602464" y="365125"/>
            <a:ext cx="8922467" cy="6492875"/>
          </a:xfrm>
          <a:prstGeom prst="rect">
            <a:avLst/>
          </a:prstGeom>
        </p:spPr>
      </p:pic>
    </p:spTree>
    <p:extLst>
      <p:ext uri="{BB962C8B-B14F-4D97-AF65-F5344CB8AC3E}">
        <p14:creationId xmlns:p14="http://schemas.microsoft.com/office/powerpoint/2010/main" val="148153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95584" y="365125"/>
            <a:ext cx="8200831" cy="6150623"/>
          </a:xfrm>
          <a:prstGeom prst="rect">
            <a:avLst/>
          </a:prstGeom>
        </p:spPr>
      </p:pic>
    </p:spTree>
    <p:extLst>
      <p:ext uri="{BB962C8B-B14F-4D97-AF65-F5344CB8AC3E}">
        <p14:creationId xmlns:p14="http://schemas.microsoft.com/office/powerpoint/2010/main" val="2122873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Leadership, Acquisition Community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6108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br>
              <a:rPr lang="en-US" dirty="0"/>
            </a:br>
            <a:r>
              <a:rPr lang="en-US" dirty="0"/>
              <a:t>Effective 01 Feb 2018 USD (AT&amp;L) split into two:</a:t>
            </a:r>
            <a:br>
              <a:rPr lang="en-US" dirty="0"/>
            </a:br>
            <a:endParaRPr lang="en-US" dirty="0"/>
          </a:p>
        </p:txBody>
      </p:sp>
      <p:sp>
        <p:nvSpPr>
          <p:cNvPr id="7" name="Text Placeholder 6"/>
          <p:cNvSpPr>
            <a:spLocks noGrp="1"/>
          </p:cNvSpPr>
          <p:nvPr>
            <p:ph type="body" idx="1"/>
          </p:nvPr>
        </p:nvSpPr>
        <p:spPr/>
        <p:txBody>
          <a:bodyPr>
            <a:normAutofit fontScale="70000" lnSpcReduction="20000"/>
          </a:bodyPr>
          <a:lstStyle/>
          <a:p>
            <a:pPr algn="ctr"/>
            <a:r>
              <a:rPr lang="en-US" b="0" dirty="0"/>
              <a:t>Under Secretary of Defense for</a:t>
            </a:r>
            <a:br>
              <a:rPr lang="en-US" b="0" dirty="0"/>
            </a:br>
            <a:r>
              <a:rPr lang="en-US" b="0" dirty="0"/>
              <a:t>Acquisition and Sustainment: </a:t>
            </a:r>
          </a:p>
          <a:p>
            <a:pPr algn="ctr"/>
            <a:r>
              <a:rPr lang="en-US" b="0" dirty="0"/>
              <a:t>HON Ellen M. Lord</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67473" y="2505075"/>
            <a:ext cx="1673989" cy="2008787"/>
          </a:xfrm>
        </p:spPr>
      </p:pic>
      <p:sp>
        <p:nvSpPr>
          <p:cNvPr id="8" name="Text Placeholder 7"/>
          <p:cNvSpPr>
            <a:spLocks noGrp="1"/>
          </p:cNvSpPr>
          <p:nvPr>
            <p:ph type="body" sz="quarter" idx="3"/>
          </p:nvPr>
        </p:nvSpPr>
        <p:spPr/>
        <p:txBody>
          <a:bodyPr>
            <a:normAutofit fontScale="70000" lnSpcReduction="20000"/>
          </a:bodyPr>
          <a:lstStyle/>
          <a:p>
            <a:pPr algn="ctr"/>
            <a:r>
              <a:rPr lang="en-US" b="0" dirty="0"/>
              <a:t>Under Secretary of Defense for Research and Engineering: </a:t>
            </a:r>
          </a:p>
          <a:p>
            <a:pPr algn="ctr"/>
            <a:r>
              <a:rPr lang="en-US" b="0" dirty="0"/>
              <a:t>HON Michael D. Griffin </a:t>
            </a:r>
          </a:p>
        </p:txBody>
      </p:sp>
      <p:sp>
        <p:nvSpPr>
          <p:cNvPr id="9" name="Content Placeholder 8"/>
          <p:cNvSpPr>
            <a:spLocks noGrp="1"/>
          </p:cNvSpPr>
          <p:nvPr>
            <p:ph sz="quarter" idx="4"/>
          </p:nvPr>
        </p:nvSpPr>
        <p:spPr/>
        <p:txBody>
          <a:bodyPr/>
          <a:lstStyle/>
          <a:p>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2938" y="2505075"/>
            <a:ext cx="1321712" cy="1924743"/>
          </a:xfrm>
          <a:prstGeom prst="rect">
            <a:avLst/>
          </a:prstGeom>
        </p:spPr>
      </p:pic>
    </p:spTree>
    <p:extLst>
      <p:ext uri="{BB962C8B-B14F-4D97-AF65-F5344CB8AC3E}">
        <p14:creationId xmlns:p14="http://schemas.microsoft.com/office/powerpoint/2010/main" val="416595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 </a:t>
            </a:r>
          </a:p>
        </p:txBody>
      </p:sp>
      <p:sp>
        <p:nvSpPr>
          <p:cNvPr id="7" name="Text Placeholder 6"/>
          <p:cNvSpPr>
            <a:spLocks noGrp="1"/>
          </p:cNvSpPr>
          <p:nvPr>
            <p:ph type="body" idx="1"/>
          </p:nvPr>
        </p:nvSpPr>
        <p:spPr>
          <a:xfrm>
            <a:off x="1676782" y="513866"/>
            <a:ext cx="5157787" cy="823912"/>
          </a:xfrm>
        </p:spPr>
        <p:txBody>
          <a:bodyPr>
            <a:noAutofit/>
          </a:bodyPr>
          <a:lstStyle/>
          <a:p>
            <a:r>
              <a:rPr lang="en-US" sz="1800" b="0" dirty="0"/>
              <a:t>Under Secretary of Defense for</a:t>
            </a:r>
            <a:br>
              <a:rPr lang="en-US" sz="1800" b="0" dirty="0"/>
            </a:br>
            <a:r>
              <a:rPr lang="en-US" sz="1800" b="0" dirty="0"/>
              <a:t>Acquisition and Sustainment: </a:t>
            </a:r>
          </a:p>
          <a:p>
            <a:r>
              <a:rPr lang="en-US" sz="1800" b="0" dirty="0"/>
              <a:t>HON Ellen M. Lord</a:t>
            </a:r>
          </a:p>
        </p:txBody>
      </p:sp>
      <p:sp>
        <p:nvSpPr>
          <p:cNvPr id="8" name="Text Placeholder 7"/>
          <p:cNvSpPr>
            <a:spLocks noGrp="1"/>
          </p:cNvSpPr>
          <p:nvPr>
            <p:ph type="body" sz="quarter" idx="3"/>
          </p:nvPr>
        </p:nvSpPr>
        <p:spPr>
          <a:xfrm>
            <a:off x="2975864" y="2813532"/>
            <a:ext cx="5183188" cy="823912"/>
          </a:xfrm>
        </p:spPr>
        <p:txBody>
          <a:bodyPr>
            <a:normAutofit/>
          </a:bodyPr>
          <a:lstStyle/>
          <a:p>
            <a:r>
              <a:rPr lang="en-US" sz="1800" b="0" dirty="0"/>
              <a:t>Assistant Secretary of Defense for Acquisition: </a:t>
            </a:r>
          </a:p>
          <a:p>
            <a:r>
              <a:rPr lang="en-US" sz="1800" b="0" dirty="0"/>
              <a:t>HON Kevin Fahey</a:t>
            </a:r>
            <a:r>
              <a:rPr lang="en-US" sz="1800" dirty="0"/>
              <a:t> </a:t>
            </a:r>
            <a:endParaRPr lang="en-US" sz="1800" b="0" dirty="0"/>
          </a:p>
        </p:txBody>
      </p:sp>
      <p:sp>
        <p:nvSpPr>
          <p:cNvPr id="26" name="Text Placeholder 7"/>
          <p:cNvSpPr txBox="1">
            <a:spLocks/>
          </p:cNvSpPr>
          <p:nvPr/>
        </p:nvSpPr>
        <p:spPr>
          <a:xfrm>
            <a:off x="4318749" y="5229830"/>
            <a:ext cx="5183188"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dirty="0"/>
              <a:t>Program Executive Officer, Defense Healthcare Management System (PEO DHMS)</a:t>
            </a:r>
          </a:p>
          <a:p>
            <a:r>
              <a:rPr lang="en-US" sz="1800" b="0" dirty="0"/>
              <a:t>Ms. Stacy Cummings SES</a:t>
            </a:r>
            <a:endParaRPr lang="en-US" sz="1800" dirty="0"/>
          </a:p>
        </p:txBody>
      </p:sp>
      <p:cxnSp>
        <p:nvCxnSpPr>
          <p:cNvPr id="28" name="Elbow Connector 27"/>
          <p:cNvCxnSpPr/>
          <p:nvPr/>
        </p:nvCxnSpPr>
        <p:spPr>
          <a:xfrm>
            <a:off x="382587" y="1940756"/>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a:off x="1799511" y="4157335"/>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793" y="23512"/>
            <a:ext cx="1673989" cy="2008787"/>
          </a:xfrm>
        </p:spPr>
      </p:pic>
      <p:pic>
        <p:nvPicPr>
          <p:cNvPr id="21" name="Picture 20"/>
          <p:cNvPicPr>
            <a:picLocks noChangeAspect="1"/>
          </p:cNvPicPr>
          <p:nvPr/>
        </p:nvPicPr>
        <p:blipFill>
          <a:blip r:embed="rId4"/>
          <a:stretch>
            <a:fillRect/>
          </a:stretch>
        </p:blipFill>
        <p:spPr>
          <a:xfrm>
            <a:off x="1276399" y="2256150"/>
            <a:ext cx="1740124" cy="2023400"/>
          </a:xfrm>
          <a:prstGeom prst="rect">
            <a:avLst/>
          </a:prstGeom>
        </p:spPr>
      </p:pic>
      <p:pic>
        <p:nvPicPr>
          <p:cNvPr id="24" name="Picture 23"/>
          <p:cNvPicPr>
            <a:picLocks noChangeAspect="1"/>
          </p:cNvPicPr>
          <p:nvPr/>
        </p:nvPicPr>
        <p:blipFill>
          <a:blip r:embed="rId5"/>
          <a:stretch>
            <a:fillRect/>
          </a:stretch>
        </p:blipFill>
        <p:spPr>
          <a:xfrm>
            <a:off x="2713911" y="4614535"/>
            <a:ext cx="1604838" cy="2009257"/>
          </a:xfrm>
          <a:prstGeom prst="rect">
            <a:avLst/>
          </a:prstGeom>
        </p:spPr>
      </p:pic>
    </p:spTree>
    <p:extLst>
      <p:ext uri="{BB962C8B-B14F-4D97-AF65-F5344CB8AC3E}">
        <p14:creationId xmlns:p14="http://schemas.microsoft.com/office/powerpoint/2010/main" val="177892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3"/>
          </p:nvPr>
        </p:nvSpPr>
        <p:spPr>
          <a:xfrm>
            <a:off x="27276" y="4601033"/>
            <a:ext cx="2612571" cy="1365236"/>
          </a:xfrm>
        </p:spPr>
        <p:txBody>
          <a:bodyPr>
            <a:noAutofit/>
          </a:bodyPr>
          <a:lstStyle/>
          <a:p>
            <a:pPr algn="ctr"/>
            <a:r>
              <a:rPr lang="en-US" sz="1800" b="0" dirty="0"/>
              <a:t>Acting Program Manager, Joint Operational Medicine Information Systems (JOMIS) Program Management Office: COL Michael Greenly</a:t>
            </a:r>
          </a:p>
        </p:txBody>
      </p:sp>
      <p:cxnSp>
        <p:nvCxnSpPr>
          <p:cNvPr id="3" name="Straight Connector 2"/>
          <p:cNvCxnSpPr/>
          <p:nvPr/>
        </p:nvCxnSpPr>
        <p:spPr>
          <a:xfrm flipV="1">
            <a:off x="1280179" y="2113916"/>
            <a:ext cx="9374753" cy="6516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7"/>
          <p:cNvSpPr txBox="1">
            <a:spLocks/>
          </p:cNvSpPr>
          <p:nvPr/>
        </p:nvSpPr>
        <p:spPr>
          <a:xfrm>
            <a:off x="3003599" y="128474"/>
            <a:ext cx="2551150" cy="136770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dirty="0"/>
              <a:t>Program Executive Officer, Defense Healthcare Management System: Ms. Stacy Cummings SES</a:t>
            </a:r>
            <a:endParaRPr lang="en-US" sz="1800" dirty="0"/>
          </a:p>
        </p:txBody>
      </p:sp>
      <p:cxnSp>
        <p:nvCxnSpPr>
          <p:cNvPr id="16" name="Straight Connector 15"/>
          <p:cNvCxnSpPr/>
          <p:nvPr/>
        </p:nvCxnSpPr>
        <p:spPr>
          <a:xfrm>
            <a:off x="1280179" y="2173796"/>
            <a:ext cx="0" cy="322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48835" y="2107045"/>
            <a:ext cx="0" cy="322949"/>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10648835" y="2111216"/>
            <a:ext cx="6097" cy="329213"/>
          </a:xfrm>
          <a:prstGeom prst="rect">
            <a:avLst/>
          </a:prstGeom>
        </p:spPr>
      </p:pic>
      <p:pic>
        <p:nvPicPr>
          <p:cNvPr id="11" name="Picture 10"/>
          <p:cNvPicPr>
            <a:picLocks noChangeAspect="1"/>
          </p:cNvPicPr>
          <p:nvPr/>
        </p:nvPicPr>
        <p:blipFill rotWithShape="1">
          <a:blip r:embed="rId4"/>
          <a:srcRect l="7453" r="13651"/>
          <a:stretch/>
        </p:blipFill>
        <p:spPr>
          <a:xfrm>
            <a:off x="609125" y="2429994"/>
            <a:ext cx="1342108" cy="1701127"/>
          </a:xfrm>
          <a:prstGeom prst="rect">
            <a:avLst/>
          </a:prstGeom>
        </p:spPr>
      </p:pic>
      <p:pic>
        <p:nvPicPr>
          <p:cNvPr id="6" name="Picture 5"/>
          <p:cNvPicPr>
            <a:picLocks noChangeAspect="1"/>
          </p:cNvPicPr>
          <p:nvPr/>
        </p:nvPicPr>
        <p:blipFill rotWithShape="1">
          <a:blip r:embed="rId5"/>
          <a:srcRect l="14749" t="-472" r="22462" b="26277"/>
          <a:stretch/>
        </p:blipFill>
        <p:spPr>
          <a:xfrm>
            <a:off x="9901966" y="2404574"/>
            <a:ext cx="1400911" cy="1655408"/>
          </a:xfrm>
          <a:prstGeom prst="rect">
            <a:avLst/>
          </a:prstGeom>
        </p:spPr>
      </p:pic>
      <p:pic>
        <p:nvPicPr>
          <p:cNvPr id="24" name="Picture 23"/>
          <p:cNvPicPr>
            <a:picLocks noChangeAspect="1"/>
          </p:cNvPicPr>
          <p:nvPr/>
        </p:nvPicPr>
        <p:blipFill>
          <a:blip r:embed="rId6"/>
          <a:stretch>
            <a:fillRect/>
          </a:stretch>
        </p:blipFill>
        <p:spPr>
          <a:xfrm>
            <a:off x="5491576" y="-15535"/>
            <a:ext cx="1322461" cy="1655721"/>
          </a:xfrm>
          <a:prstGeom prst="rect">
            <a:avLst/>
          </a:prstGeom>
        </p:spPr>
      </p:pic>
      <p:sp>
        <p:nvSpPr>
          <p:cNvPr id="27" name="Text Placeholder 7"/>
          <p:cNvSpPr txBox="1">
            <a:spLocks/>
          </p:cNvSpPr>
          <p:nvPr/>
        </p:nvSpPr>
        <p:spPr>
          <a:xfrm>
            <a:off x="4257968" y="3864716"/>
            <a:ext cx="3388321" cy="189821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b="0" dirty="0"/>
              <a:t>Program Manager, Defense Healthcare Management System Modernization Program Management Office (DHMSM PMO): Mr. Craig Schaeffer</a:t>
            </a:r>
          </a:p>
        </p:txBody>
      </p:sp>
      <p:sp>
        <p:nvSpPr>
          <p:cNvPr id="28" name="Text Placeholder 7"/>
          <p:cNvSpPr txBox="1">
            <a:spLocks/>
          </p:cNvSpPr>
          <p:nvPr/>
        </p:nvSpPr>
        <p:spPr>
          <a:xfrm>
            <a:off x="9405186" y="4251793"/>
            <a:ext cx="2612571" cy="121594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b="0" dirty="0"/>
              <a:t>Director, DoD/VA Interagency Program Office: Dr. Lauren Thompson</a:t>
            </a:r>
          </a:p>
        </p:txBody>
      </p:sp>
      <p:pic>
        <p:nvPicPr>
          <p:cNvPr id="33" name="Picture 32"/>
          <p:cNvPicPr>
            <a:picLocks noChangeAspect="1"/>
          </p:cNvPicPr>
          <p:nvPr/>
        </p:nvPicPr>
        <p:blipFill>
          <a:blip r:embed="rId3"/>
          <a:stretch>
            <a:fillRect/>
          </a:stretch>
        </p:blipFill>
        <p:spPr>
          <a:xfrm>
            <a:off x="8252579" y="2143367"/>
            <a:ext cx="6097" cy="329213"/>
          </a:xfrm>
          <a:prstGeom prst="rect">
            <a:avLst/>
          </a:prstGeom>
        </p:spPr>
      </p:pic>
      <p:cxnSp>
        <p:nvCxnSpPr>
          <p:cNvPr id="12" name="Elbow Connector 11"/>
          <p:cNvCxnSpPr/>
          <p:nvPr/>
        </p:nvCxnSpPr>
        <p:spPr>
          <a:xfrm flipV="1">
            <a:off x="6151604" y="1514765"/>
            <a:ext cx="1692037" cy="44091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4" idx="2"/>
          </p:cNvCxnSpPr>
          <p:nvPr/>
        </p:nvCxnSpPr>
        <p:spPr>
          <a:xfrm flipV="1">
            <a:off x="6152806" y="1640186"/>
            <a:ext cx="1" cy="88991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7"/>
          <a:srcRect b="30845"/>
          <a:stretch/>
        </p:blipFill>
        <p:spPr>
          <a:xfrm>
            <a:off x="7498128" y="506652"/>
            <a:ext cx="1396105" cy="1260606"/>
          </a:xfrm>
          <a:prstGeom prst="rect">
            <a:avLst/>
          </a:prstGeom>
        </p:spPr>
      </p:pic>
      <p:sp>
        <p:nvSpPr>
          <p:cNvPr id="43" name="Text Placeholder 7"/>
          <p:cNvSpPr txBox="1">
            <a:spLocks/>
          </p:cNvSpPr>
          <p:nvPr/>
        </p:nvSpPr>
        <p:spPr>
          <a:xfrm>
            <a:off x="8796140" y="298819"/>
            <a:ext cx="2612571" cy="121594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b="0" dirty="0"/>
              <a:t>Deputy PEO (Functional)  &amp; Deputy PEO (Operations):  CAPT James Ellzy</a:t>
            </a:r>
          </a:p>
        </p:txBody>
      </p:sp>
      <p:pic>
        <p:nvPicPr>
          <p:cNvPr id="46" name="Picture 45"/>
          <p:cNvPicPr>
            <a:picLocks noChangeAspect="1"/>
          </p:cNvPicPr>
          <p:nvPr/>
        </p:nvPicPr>
        <p:blipFill>
          <a:blip r:embed="rId8"/>
          <a:stretch>
            <a:fillRect/>
          </a:stretch>
        </p:blipFill>
        <p:spPr>
          <a:xfrm>
            <a:off x="5422333" y="2431108"/>
            <a:ext cx="1347333" cy="1707028"/>
          </a:xfrm>
          <a:prstGeom prst="rect">
            <a:avLst/>
          </a:prstGeom>
        </p:spPr>
      </p:pic>
      <p:pic>
        <p:nvPicPr>
          <p:cNvPr id="47" name="Picture 46"/>
          <p:cNvPicPr>
            <a:picLocks noChangeAspect="1"/>
          </p:cNvPicPr>
          <p:nvPr/>
        </p:nvPicPr>
        <p:blipFill>
          <a:blip r:embed="rId9"/>
          <a:stretch>
            <a:fillRect/>
          </a:stretch>
        </p:blipFill>
        <p:spPr>
          <a:xfrm>
            <a:off x="0" y="-18159"/>
            <a:ext cx="2176461" cy="2103302"/>
          </a:xfrm>
          <a:prstGeom prst="rect">
            <a:avLst/>
          </a:prstGeom>
        </p:spPr>
      </p:pic>
    </p:spTree>
    <p:extLst>
      <p:ext uri="{BB962C8B-B14F-4D97-AF65-F5344CB8AC3E}">
        <p14:creationId xmlns:p14="http://schemas.microsoft.com/office/powerpoint/2010/main" val="258897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0648835" y="2111216"/>
            <a:ext cx="6097" cy="329213"/>
          </a:xfrm>
          <a:prstGeom prst="rect">
            <a:avLst/>
          </a:prstGeom>
        </p:spPr>
      </p:pic>
      <p:sp>
        <p:nvSpPr>
          <p:cNvPr id="27" name="Text Placeholder 7"/>
          <p:cNvSpPr txBox="1">
            <a:spLocks/>
          </p:cNvSpPr>
          <p:nvPr/>
        </p:nvSpPr>
        <p:spPr>
          <a:xfrm>
            <a:off x="5078964" y="4127259"/>
            <a:ext cx="2612571" cy="121594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b="0" dirty="0"/>
          </a:p>
        </p:txBody>
      </p:sp>
      <p:sp>
        <p:nvSpPr>
          <p:cNvPr id="22" name="Text Placeholder 7"/>
          <p:cNvSpPr txBox="1">
            <a:spLocks/>
          </p:cNvSpPr>
          <p:nvPr/>
        </p:nvSpPr>
        <p:spPr>
          <a:xfrm flipV="1">
            <a:off x="6130246" y="5436211"/>
            <a:ext cx="2612571" cy="1028751"/>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1800" b="0" dirty="0"/>
          </a:p>
        </p:txBody>
      </p:sp>
      <p:pic>
        <p:nvPicPr>
          <p:cNvPr id="14" name="Picture 13"/>
          <p:cNvPicPr>
            <a:picLocks noChangeAspect="1"/>
          </p:cNvPicPr>
          <p:nvPr/>
        </p:nvPicPr>
        <p:blipFill>
          <a:blip r:embed="rId4"/>
          <a:stretch>
            <a:fillRect/>
          </a:stretch>
        </p:blipFill>
        <p:spPr>
          <a:xfrm>
            <a:off x="2601" y="0"/>
            <a:ext cx="3276600" cy="1390650"/>
          </a:xfrm>
          <a:prstGeom prst="rect">
            <a:avLst/>
          </a:prstGeom>
        </p:spPr>
      </p:pic>
      <p:sp>
        <p:nvSpPr>
          <p:cNvPr id="29" name="Text Placeholder 7"/>
          <p:cNvSpPr txBox="1">
            <a:spLocks/>
          </p:cNvSpPr>
          <p:nvPr/>
        </p:nvSpPr>
        <p:spPr>
          <a:xfrm>
            <a:off x="3173835" y="5642054"/>
            <a:ext cx="2612571" cy="121594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1800" b="0" dirty="0"/>
          </a:p>
        </p:txBody>
      </p:sp>
      <p:pic>
        <p:nvPicPr>
          <p:cNvPr id="2" name="Picture 1"/>
          <p:cNvPicPr>
            <a:picLocks noChangeAspect="1"/>
          </p:cNvPicPr>
          <p:nvPr/>
        </p:nvPicPr>
        <p:blipFill>
          <a:blip r:embed="rId5"/>
          <a:stretch>
            <a:fillRect/>
          </a:stretch>
        </p:blipFill>
        <p:spPr>
          <a:xfrm>
            <a:off x="4745618" y="98561"/>
            <a:ext cx="1347333" cy="1707028"/>
          </a:xfrm>
          <a:prstGeom prst="rect">
            <a:avLst/>
          </a:prstGeom>
        </p:spPr>
      </p:pic>
      <p:pic>
        <p:nvPicPr>
          <p:cNvPr id="34" name="Picture 33"/>
          <p:cNvPicPr>
            <a:picLocks noChangeAspect="1"/>
          </p:cNvPicPr>
          <p:nvPr/>
        </p:nvPicPr>
        <p:blipFill rotWithShape="1">
          <a:blip r:embed="rId6"/>
          <a:srcRect r="13716" b="16261"/>
          <a:stretch/>
        </p:blipFill>
        <p:spPr>
          <a:xfrm>
            <a:off x="3448847" y="2585868"/>
            <a:ext cx="1352137" cy="1686261"/>
          </a:xfrm>
          <a:prstGeom prst="rect">
            <a:avLst/>
          </a:prstGeom>
        </p:spPr>
      </p:pic>
      <p:sp>
        <p:nvSpPr>
          <p:cNvPr id="37" name="Text Placeholder 7"/>
          <p:cNvSpPr txBox="1">
            <a:spLocks/>
          </p:cNvSpPr>
          <p:nvPr/>
        </p:nvSpPr>
        <p:spPr>
          <a:xfrm>
            <a:off x="8880357" y="433463"/>
            <a:ext cx="2612571" cy="121594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endParaRPr lang="en-US" sz="1800" b="0" dirty="0"/>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2033272580"/>
              </p:ext>
            </p:extLst>
          </p:nvPr>
        </p:nvGraphicFramePr>
        <p:xfrm>
          <a:off x="133855" y="98561"/>
          <a:ext cx="11918191" cy="6799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2997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Leadership, Defense Health Agency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30457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 </a:t>
            </a:r>
          </a:p>
        </p:txBody>
      </p:sp>
      <p:sp>
        <p:nvSpPr>
          <p:cNvPr id="7" name="Text Placeholder 6"/>
          <p:cNvSpPr>
            <a:spLocks noGrp="1"/>
          </p:cNvSpPr>
          <p:nvPr>
            <p:ph type="body" idx="1"/>
          </p:nvPr>
        </p:nvSpPr>
        <p:spPr>
          <a:xfrm>
            <a:off x="5139183" y="907415"/>
            <a:ext cx="5157787" cy="823912"/>
          </a:xfrm>
        </p:spPr>
        <p:txBody>
          <a:bodyPr>
            <a:normAutofit/>
          </a:bodyPr>
          <a:lstStyle/>
          <a:p>
            <a:r>
              <a:rPr lang="en-US" sz="1800" b="0" dirty="0"/>
              <a:t>Assistant Secretary of Defense for Health Affairs: Mr. Tom </a:t>
            </a:r>
            <a:r>
              <a:rPr lang="en-US" sz="1800" b="0" dirty="0" err="1"/>
              <a:t>McCaffery</a:t>
            </a:r>
            <a:endParaRPr lang="en-US" sz="1800" b="0" dirty="0"/>
          </a:p>
        </p:txBody>
      </p:sp>
      <p:sp>
        <p:nvSpPr>
          <p:cNvPr id="8" name="Text Placeholder 7"/>
          <p:cNvSpPr>
            <a:spLocks noGrp="1"/>
          </p:cNvSpPr>
          <p:nvPr>
            <p:ph type="body" sz="quarter" idx="3"/>
          </p:nvPr>
        </p:nvSpPr>
        <p:spPr>
          <a:xfrm>
            <a:off x="61417" y="5311961"/>
            <a:ext cx="2612571" cy="1215946"/>
          </a:xfrm>
        </p:spPr>
        <p:txBody>
          <a:bodyPr>
            <a:normAutofit/>
          </a:bodyPr>
          <a:lstStyle/>
          <a:p>
            <a:pPr algn="ctr"/>
            <a:r>
              <a:rPr lang="en-US" sz="1800" b="0" dirty="0"/>
              <a:t>J5, Strategy, Plans and Functional Integration: Dr. Paul </a:t>
            </a:r>
            <a:r>
              <a:rPr lang="en-US" sz="1800" b="0" dirty="0" err="1"/>
              <a:t>Cordts</a:t>
            </a:r>
            <a:r>
              <a:rPr lang="en-US" sz="1800" b="0" dirty="0"/>
              <a:t> SES</a:t>
            </a:r>
          </a:p>
        </p:txBody>
      </p:sp>
      <p:cxnSp>
        <p:nvCxnSpPr>
          <p:cNvPr id="3" name="Straight Connector 2"/>
          <p:cNvCxnSpPr/>
          <p:nvPr/>
        </p:nvCxnSpPr>
        <p:spPr>
          <a:xfrm flipV="1">
            <a:off x="1280179" y="3718778"/>
            <a:ext cx="9374753" cy="6516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7"/>
          <p:cNvSpPr txBox="1">
            <a:spLocks/>
          </p:cNvSpPr>
          <p:nvPr/>
        </p:nvSpPr>
        <p:spPr>
          <a:xfrm>
            <a:off x="6834569" y="365125"/>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t> </a:t>
            </a:r>
            <a:endParaRPr lang="en-US" dirty="0"/>
          </a:p>
        </p:txBody>
      </p:sp>
      <p:cxnSp>
        <p:nvCxnSpPr>
          <p:cNvPr id="16" name="Straight Connector 15"/>
          <p:cNvCxnSpPr/>
          <p:nvPr/>
        </p:nvCxnSpPr>
        <p:spPr>
          <a:xfrm>
            <a:off x="1280179" y="3784855"/>
            <a:ext cx="0" cy="322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48835" y="3711907"/>
            <a:ext cx="0" cy="32294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 Placeholder 7"/>
          <p:cNvSpPr txBox="1">
            <a:spLocks/>
          </p:cNvSpPr>
          <p:nvPr/>
        </p:nvSpPr>
        <p:spPr>
          <a:xfrm>
            <a:off x="2747144" y="5328809"/>
            <a:ext cx="2612571" cy="121594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b="0" dirty="0"/>
              <a:t>Chief Information Officer J6 Health IT: Mr. Pat Flanders SES</a:t>
            </a:r>
          </a:p>
        </p:txBody>
      </p:sp>
      <p:sp>
        <p:nvSpPr>
          <p:cNvPr id="28" name="Text Placeholder 7"/>
          <p:cNvSpPr txBox="1">
            <a:spLocks/>
          </p:cNvSpPr>
          <p:nvPr/>
        </p:nvSpPr>
        <p:spPr>
          <a:xfrm>
            <a:off x="9579429" y="4127259"/>
            <a:ext cx="2612571" cy="341260"/>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b="0" dirty="0"/>
              <a:t>Others</a:t>
            </a:r>
          </a:p>
        </p:txBody>
      </p:sp>
      <p:pic>
        <p:nvPicPr>
          <p:cNvPr id="29" name="Picture 28"/>
          <p:cNvPicPr>
            <a:picLocks noChangeAspect="1"/>
          </p:cNvPicPr>
          <p:nvPr/>
        </p:nvPicPr>
        <p:blipFill>
          <a:blip r:embed="rId3"/>
          <a:stretch>
            <a:fillRect/>
          </a:stretch>
        </p:blipFill>
        <p:spPr>
          <a:xfrm>
            <a:off x="4257968" y="2200887"/>
            <a:ext cx="6097" cy="329213"/>
          </a:xfrm>
          <a:prstGeom prst="rect">
            <a:avLst/>
          </a:prstGeom>
        </p:spPr>
      </p:pic>
      <p:cxnSp>
        <p:nvCxnSpPr>
          <p:cNvPr id="34" name="Straight Connector 33"/>
          <p:cNvCxnSpPr/>
          <p:nvPr/>
        </p:nvCxnSpPr>
        <p:spPr>
          <a:xfrm>
            <a:off x="4047114" y="3767808"/>
            <a:ext cx="0" cy="322949"/>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 Placeholder 7"/>
          <p:cNvSpPr txBox="1">
            <a:spLocks/>
          </p:cNvSpPr>
          <p:nvPr/>
        </p:nvSpPr>
        <p:spPr>
          <a:xfrm>
            <a:off x="6905688" y="4359551"/>
            <a:ext cx="2741257" cy="875811"/>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b="0" dirty="0"/>
              <a:t>Director, J3 Healthcare Operations and MHS Functional Champion: Maj Gen Lee Payne</a:t>
            </a:r>
          </a:p>
        </p:txBody>
      </p:sp>
      <p:pic>
        <p:nvPicPr>
          <p:cNvPr id="5" name="Picture 4"/>
          <p:cNvPicPr>
            <a:picLocks noChangeAspect="1"/>
          </p:cNvPicPr>
          <p:nvPr/>
        </p:nvPicPr>
        <p:blipFill rotWithShape="1">
          <a:blip r:embed="rId4"/>
          <a:srcRect t="7241" b="3093"/>
          <a:stretch/>
        </p:blipFill>
        <p:spPr>
          <a:xfrm>
            <a:off x="5339798" y="1930324"/>
            <a:ext cx="1443348" cy="1617480"/>
          </a:xfrm>
          <a:prstGeom prst="rect">
            <a:avLst/>
          </a:prstGeom>
        </p:spPr>
      </p:pic>
      <p:sp>
        <p:nvSpPr>
          <p:cNvPr id="35" name="Text Placeholder 6"/>
          <p:cNvSpPr txBox="1">
            <a:spLocks/>
          </p:cNvSpPr>
          <p:nvPr/>
        </p:nvSpPr>
        <p:spPr>
          <a:xfrm>
            <a:off x="3441586" y="-22189"/>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b="0" dirty="0"/>
              <a:t>Interim Undersecretary of Defense for Personnel and Readiness: Ms. Stephanie </a:t>
            </a:r>
            <a:r>
              <a:rPr lang="en-US" sz="1600" b="0" dirty="0" err="1"/>
              <a:t>Barna</a:t>
            </a:r>
            <a:endParaRPr lang="en-US" sz="1600" b="0" dirty="0"/>
          </a:p>
        </p:txBody>
      </p:sp>
      <p:sp>
        <p:nvSpPr>
          <p:cNvPr id="38" name="Text Placeholder 6"/>
          <p:cNvSpPr txBox="1">
            <a:spLocks/>
          </p:cNvSpPr>
          <p:nvPr/>
        </p:nvSpPr>
        <p:spPr>
          <a:xfrm>
            <a:off x="199451" y="2715033"/>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a:r>
              <a:rPr lang="en-US" sz="1800" b="0" dirty="0"/>
              <a:t>Director, Defense Health Agency: VADM Raquel “Rocky” Bono</a:t>
            </a:r>
          </a:p>
        </p:txBody>
      </p:sp>
      <p:cxnSp>
        <p:nvCxnSpPr>
          <p:cNvPr id="13" name="Elbow Connector 12"/>
          <p:cNvCxnSpPr/>
          <p:nvPr/>
        </p:nvCxnSpPr>
        <p:spPr>
          <a:xfrm>
            <a:off x="2768177" y="1184904"/>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4500410" y="2089642"/>
            <a:ext cx="914400" cy="914400"/>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stretch>
            <a:fillRect/>
          </a:stretch>
        </p:blipFill>
        <p:spPr>
          <a:xfrm>
            <a:off x="3706968" y="892322"/>
            <a:ext cx="1432215" cy="1642879"/>
          </a:xfrm>
          <a:prstGeom prst="rect">
            <a:avLst/>
          </a:prstGeom>
        </p:spPr>
      </p:pic>
      <p:pic>
        <p:nvPicPr>
          <p:cNvPr id="17" name="Content Placeholder 16"/>
          <p:cNvPicPr>
            <a:picLocks noGrp="1" noChangeAspect="1"/>
          </p:cNvPicPr>
          <p:nvPr>
            <p:ph sz="quarter" idx="4"/>
          </p:nvPr>
        </p:nvPicPr>
        <p:blipFill rotWithShape="1">
          <a:blip r:embed="rId6">
            <a:extLst>
              <a:ext uri="{28A0092B-C50C-407E-A947-70E740481C1C}">
                <a14:useLocalDpi xmlns:a14="http://schemas.microsoft.com/office/drawing/2010/main" val="0"/>
              </a:ext>
            </a:extLst>
          </a:blip>
          <a:srcRect l="1916" r="14924" b="6956"/>
          <a:stretch/>
        </p:blipFill>
        <p:spPr>
          <a:xfrm>
            <a:off x="560535" y="4115553"/>
            <a:ext cx="1439287" cy="1610341"/>
          </a:xfrm>
        </p:spPr>
      </p:pic>
      <p:pic>
        <p:nvPicPr>
          <p:cNvPr id="21" name="Picture 20"/>
          <p:cNvPicPr>
            <a:picLocks noChangeAspect="1"/>
          </p:cNvPicPr>
          <p:nvPr/>
        </p:nvPicPr>
        <p:blipFill>
          <a:blip r:embed="rId7"/>
          <a:stretch>
            <a:fillRect/>
          </a:stretch>
        </p:blipFill>
        <p:spPr>
          <a:xfrm>
            <a:off x="3272457" y="4113547"/>
            <a:ext cx="1444937" cy="1605569"/>
          </a:xfrm>
          <a:prstGeom prst="rect">
            <a:avLst/>
          </a:prstGeom>
        </p:spPr>
      </p:pic>
      <p:sp>
        <p:nvSpPr>
          <p:cNvPr id="23" name="AutoShape 2" descr="Image result for maj gen lee pay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1" name="Elbow Connector 40"/>
          <p:cNvCxnSpPr/>
          <p:nvPr/>
        </p:nvCxnSpPr>
        <p:spPr>
          <a:xfrm>
            <a:off x="6229024" y="5689860"/>
            <a:ext cx="914400" cy="914400"/>
          </a:xfrm>
          <a:prstGeom prst="bentConnector3">
            <a:avLst>
              <a:gd name="adj1" fmla="val 78571"/>
            </a:avLst>
          </a:prstGeom>
        </p:spPr>
        <p:style>
          <a:lnRef idx="1">
            <a:schemeClr val="accent1"/>
          </a:lnRef>
          <a:fillRef idx="0">
            <a:schemeClr val="accent1"/>
          </a:fillRef>
          <a:effectRef idx="0">
            <a:schemeClr val="accent1"/>
          </a:effectRef>
          <a:fontRef idx="minor">
            <a:schemeClr val="tx1"/>
          </a:fontRef>
        </p:style>
      </p:cxnSp>
      <p:sp>
        <p:nvSpPr>
          <p:cNvPr id="43" name="Text Placeholder 7"/>
          <p:cNvSpPr txBox="1">
            <a:spLocks/>
          </p:cNvSpPr>
          <p:nvPr/>
        </p:nvSpPr>
        <p:spPr>
          <a:xfrm>
            <a:off x="8080144" y="5833953"/>
            <a:ext cx="2612571" cy="800283"/>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b="0" dirty="0"/>
              <a:t> </a:t>
            </a:r>
            <a:r>
              <a:rPr lang="en-US" sz="1900" b="0" dirty="0"/>
              <a:t>Chief Health Information Officer: Col Tom Cantilina</a:t>
            </a:r>
          </a:p>
        </p:txBody>
      </p:sp>
      <p:pic>
        <p:nvPicPr>
          <p:cNvPr id="44" name="Picture 43"/>
          <p:cNvPicPr>
            <a:picLocks noChangeAspect="1"/>
          </p:cNvPicPr>
          <p:nvPr/>
        </p:nvPicPr>
        <p:blipFill rotWithShape="1">
          <a:blip r:embed="rId8"/>
          <a:srcRect l="9120" t="7319" r="73227" b="60047"/>
          <a:stretch/>
        </p:blipFill>
        <p:spPr>
          <a:xfrm>
            <a:off x="7143424" y="5575497"/>
            <a:ext cx="1020321" cy="1275399"/>
          </a:xfrm>
          <a:prstGeom prst="rect">
            <a:avLst/>
          </a:prstGeom>
        </p:spPr>
      </p:pic>
      <p:cxnSp>
        <p:nvCxnSpPr>
          <p:cNvPr id="9" name="Straight Connector 8"/>
          <p:cNvCxnSpPr/>
          <p:nvPr/>
        </p:nvCxnSpPr>
        <p:spPr>
          <a:xfrm>
            <a:off x="6286460" y="3547804"/>
            <a:ext cx="7819" cy="59981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9"/>
          <a:srcRect b="13660"/>
          <a:stretch/>
        </p:blipFill>
        <p:spPr>
          <a:xfrm>
            <a:off x="5558745" y="4123529"/>
            <a:ext cx="1511523" cy="1629686"/>
          </a:xfrm>
          <a:prstGeom prst="rect">
            <a:avLst/>
          </a:prstGeom>
        </p:spPr>
      </p:pic>
      <p:cxnSp>
        <p:nvCxnSpPr>
          <p:cNvPr id="24" name="Elbow Connector 23"/>
          <p:cNvCxnSpPr/>
          <p:nvPr/>
        </p:nvCxnSpPr>
        <p:spPr>
          <a:xfrm rot="10800000" flipV="1">
            <a:off x="6282422" y="3120186"/>
            <a:ext cx="1308028" cy="53436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 Placeholder 6"/>
          <p:cNvSpPr txBox="1">
            <a:spLocks/>
          </p:cNvSpPr>
          <p:nvPr/>
        </p:nvSpPr>
        <p:spPr>
          <a:xfrm>
            <a:off x="8721666" y="2731218"/>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dirty="0"/>
              <a:t>Deputy Director, DHA: </a:t>
            </a:r>
          </a:p>
          <a:p>
            <a:r>
              <a:rPr lang="en-US" sz="1800" b="0" dirty="0"/>
              <a:t>Mr. Guy </a:t>
            </a:r>
            <a:r>
              <a:rPr lang="en-US" sz="1800" b="0" dirty="0" err="1"/>
              <a:t>Kiyokawa</a:t>
            </a:r>
            <a:endParaRPr lang="en-US" sz="1800" b="0" dirty="0"/>
          </a:p>
          <a:p>
            <a:endParaRPr lang="en-US" sz="1800" b="0" dirty="0"/>
          </a:p>
        </p:txBody>
      </p:sp>
      <p:pic>
        <p:nvPicPr>
          <p:cNvPr id="14" name="Picture 13"/>
          <p:cNvPicPr>
            <a:picLocks noChangeAspect="1"/>
          </p:cNvPicPr>
          <p:nvPr/>
        </p:nvPicPr>
        <p:blipFill>
          <a:blip r:embed="rId10"/>
          <a:stretch>
            <a:fillRect/>
          </a:stretch>
        </p:blipFill>
        <p:spPr>
          <a:xfrm>
            <a:off x="7418515" y="2055483"/>
            <a:ext cx="1323258" cy="1581471"/>
          </a:xfrm>
          <a:prstGeom prst="rect">
            <a:avLst/>
          </a:prstGeom>
        </p:spPr>
      </p:pic>
      <p:pic>
        <p:nvPicPr>
          <p:cNvPr id="6" name="Picture 5"/>
          <p:cNvPicPr>
            <a:picLocks noChangeAspect="1"/>
          </p:cNvPicPr>
          <p:nvPr/>
        </p:nvPicPr>
        <p:blipFill>
          <a:blip r:embed="rId11"/>
          <a:stretch>
            <a:fillRect/>
          </a:stretch>
        </p:blipFill>
        <p:spPr>
          <a:xfrm>
            <a:off x="2177279" y="-6331"/>
            <a:ext cx="1311397" cy="1636623"/>
          </a:xfrm>
          <a:prstGeom prst="rect">
            <a:avLst/>
          </a:prstGeom>
        </p:spPr>
      </p:pic>
    </p:spTree>
    <p:extLst>
      <p:ext uri="{BB962C8B-B14F-4D97-AF65-F5344CB8AC3E}">
        <p14:creationId xmlns:p14="http://schemas.microsoft.com/office/powerpoint/2010/main" val="1850462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and Objectives</a:t>
            </a:r>
          </a:p>
        </p:txBody>
      </p:sp>
      <p:sp>
        <p:nvSpPr>
          <p:cNvPr id="3" name="Content Placeholder 2"/>
          <p:cNvSpPr>
            <a:spLocks noGrp="1"/>
          </p:cNvSpPr>
          <p:nvPr>
            <p:ph idx="1"/>
          </p:nvPr>
        </p:nvSpPr>
        <p:spPr/>
        <p:txBody>
          <a:bodyPr/>
          <a:lstStyle/>
          <a:p>
            <a:r>
              <a:rPr lang="en-US" dirty="0"/>
              <a:t>Identify key DoD Stakeholders for Clinical Information Systems. </a:t>
            </a:r>
          </a:p>
          <a:p>
            <a:pPr lvl="1"/>
            <a:r>
              <a:rPr lang="en-US" dirty="0"/>
              <a:t>Recognize the stakeholder organization charts/names of key leaders and influencers. </a:t>
            </a:r>
          </a:p>
          <a:p>
            <a:r>
              <a:rPr lang="en-US" dirty="0"/>
              <a:t>Recognize critical MHS GENESIS governance and enterprise level management bodies. </a:t>
            </a:r>
          </a:p>
          <a:p>
            <a:r>
              <a:rPr lang="en-US" dirty="0"/>
              <a:t>Understand the role of capabilities planning in Information System Acquisition. </a:t>
            </a:r>
          </a:p>
          <a:p>
            <a:pPr lvl="1"/>
            <a:r>
              <a:rPr lang="en-US" dirty="0"/>
              <a:t>Recognize the purpose of BCAC/DBS.</a:t>
            </a:r>
          </a:p>
          <a:p>
            <a:endParaRPr lang="en-US" dirty="0"/>
          </a:p>
          <a:p>
            <a:endParaRPr lang="en-US" dirty="0"/>
          </a:p>
        </p:txBody>
      </p:sp>
    </p:spTree>
    <p:extLst>
      <p:ext uri="{BB962C8B-B14F-4D97-AF65-F5344CB8AC3E}">
        <p14:creationId xmlns:p14="http://schemas.microsoft.com/office/powerpoint/2010/main" val="3531092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a:t>MHS GENESIS Governance &amp; Enterprise Level Management </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1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and Objectives</a:t>
            </a:r>
          </a:p>
        </p:txBody>
      </p:sp>
      <p:sp>
        <p:nvSpPr>
          <p:cNvPr id="3" name="Content Placeholder 2"/>
          <p:cNvSpPr>
            <a:spLocks noGrp="1"/>
          </p:cNvSpPr>
          <p:nvPr>
            <p:ph idx="1"/>
          </p:nvPr>
        </p:nvSpPr>
        <p:spPr/>
        <p:txBody>
          <a:bodyPr/>
          <a:lstStyle/>
          <a:p>
            <a:r>
              <a:rPr lang="en-US" dirty="0">
                <a:solidFill>
                  <a:schemeClr val="bg2">
                    <a:lumMod val="50000"/>
                  </a:schemeClr>
                </a:solidFill>
              </a:rPr>
              <a:t>Identify key DoD Stakeholders for Clinical Information Systems. </a:t>
            </a:r>
          </a:p>
          <a:p>
            <a:pPr lvl="1"/>
            <a:r>
              <a:rPr lang="en-US" dirty="0">
                <a:solidFill>
                  <a:schemeClr val="bg2">
                    <a:lumMod val="50000"/>
                  </a:schemeClr>
                </a:solidFill>
              </a:rPr>
              <a:t>Recognize the stakeholder organization charts/names of key leaders and influencers. </a:t>
            </a:r>
          </a:p>
          <a:p>
            <a:r>
              <a:rPr lang="en-US" dirty="0">
                <a:solidFill>
                  <a:srgbClr val="FF0000"/>
                </a:solidFill>
              </a:rPr>
              <a:t>Recognize critical MHS GENESIS governance and enterprise level management bodies. </a:t>
            </a:r>
          </a:p>
          <a:p>
            <a:r>
              <a:rPr lang="en-US" dirty="0">
                <a:solidFill>
                  <a:schemeClr val="bg2">
                    <a:lumMod val="50000"/>
                  </a:schemeClr>
                </a:solidFill>
              </a:rPr>
              <a:t>Understand the role of capabilities planning in Information System Acquisition. </a:t>
            </a:r>
          </a:p>
          <a:p>
            <a:pPr lvl="1"/>
            <a:r>
              <a:rPr lang="en-US" dirty="0">
                <a:solidFill>
                  <a:schemeClr val="bg2">
                    <a:lumMod val="50000"/>
                  </a:schemeClr>
                </a:solidFill>
              </a:rPr>
              <a:t>Recognize the purpose of BCAC/DBS.</a:t>
            </a:r>
          </a:p>
          <a:p>
            <a:endParaRPr lang="en-US" dirty="0"/>
          </a:p>
          <a:p>
            <a:endParaRPr lang="en-US" dirty="0"/>
          </a:p>
        </p:txBody>
      </p:sp>
    </p:spTree>
    <p:extLst>
      <p:ext uri="{BB962C8B-B14F-4D97-AF65-F5344CB8AC3E}">
        <p14:creationId xmlns:p14="http://schemas.microsoft.com/office/powerpoint/2010/main" val="320747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5728696" y="-9525"/>
            <a:ext cx="4939304" cy="817599"/>
          </a:xfrm>
        </p:spPr>
        <p:txBody>
          <a:bodyPr>
            <a:normAutofit fontScale="90000"/>
          </a:bodyPr>
          <a:lstStyle/>
          <a:p>
            <a:r>
              <a:rPr lang="en-US" altLang="en-US" dirty="0"/>
              <a:t>Old </a:t>
            </a:r>
            <a:r>
              <a:rPr altLang="en-US" dirty="0"/>
              <a:t>Governance Structure</a:t>
            </a:r>
          </a:p>
        </p:txBody>
      </p:sp>
      <p:sp>
        <p:nvSpPr>
          <p:cNvPr id="41" name="TextBox 3"/>
          <p:cNvSpPr txBox="1">
            <a:spLocks noChangeArrowheads="1"/>
          </p:cNvSpPr>
          <p:nvPr/>
        </p:nvSpPr>
        <p:spPr bwMode="auto">
          <a:xfrm>
            <a:off x="1654682" y="4572000"/>
            <a:ext cx="1986441" cy="8617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charset="0"/>
              <a:buChar char="•"/>
              <a:defRPr sz="2400">
                <a:solidFill>
                  <a:srgbClr val="002060"/>
                </a:solidFill>
                <a:latin typeface="Calibri" pitchFamily="34" charset="0"/>
              </a:defRPr>
            </a:lvl1pPr>
            <a:lvl2pPr marL="742950" indent="-285750" eaLnBrk="0" hangingPunct="0">
              <a:spcBef>
                <a:spcPct val="20000"/>
              </a:spcBef>
              <a:buFont typeface="Arial" charset="0"/>
              <a:buChar char="–"/>
              <a:defRPr sz="2000">
                <a:solidFill>
                  <a:srgbClr val="002060"/>
                </a:solidFill>
                <a:latin typeface="Calibri" pitchFamily="34" charset="0"/>
              </a:defRPr>
            </a:lvl2pPr>
            <a:lvl3pPr marL="1143000" indent="-228600" eaLnBrk="0" hangingPunct="0">
              <a:spcBef>
                <a:spcPct val="20000"/>
              </a:spcBef>
              <a:buFont typeface="Arial" charset="0"/>
              <a:buChar char="•"/>
              <a:defRPr>
                <a:solidFill>
                  <a:srgbClr val="002060"/>
                </a:solidFill>
                <a:latin typeface="Calibri" pitchFamily="34" charset="0"/>
              </a:defRPr>
            </a:lvl3pPr>
            <a:lvl4pPr marL="1600200" indent="-228600" eaLnBrk="0" hangingPunct="0">
              <a:spcBef>
                <a:spcPct val="20000"/>
              </a:spcBef>
              <a:buFont typeface="Arial" charset="0"/>
              <a:buChar char="–"/>
              <a:defRPr sz="1600">
                <a:solidFill>
                  <a:srgbClr val="002060"/>
                </a:solidFill>
                <a:latin typeface="Calibri" pitchFamily="34" charset="0"/>
              </a:defRPr>
            </a:lvl4pPr>
            <a:lvl5pPr marL="2057400" indent="-228600" eaLnBrk="0" hangingPunct="0">
              <a:spcBef>
                <a:spcPct val="20000"/>
              </a:spcBef>
              <a:buFont typeface="Arial" charset="0"/>
              <a:buChar char="»"/>
              <a:defRPr sz="1600">
                <a:solidFill>
                  <a:srgbClr val="002060"/>
                </a:solidFill>
                <a:latin typeface="Calibri" pitchFamily="34" charset="0"/>
              </a:defRPr>
            </a:lvl5pPr>
            <a:lvl6pPr marL="2514600" indent="-228600" eaLnBrk="0" fontAlgn="base" hangingPunct="0">
              <a:spcBef>
                <a:spcPct val="20000"/>
              </a:spcBef>
              <a:spcAft>
                <a:spcPct val="0"/>
              </a:spcAft>
              <a:buFont typeface="Arial" charset="0"/>
              <a:buChar char="»"/>
              <a:defRPr sz="1600">
                <a:solidFill>
                  <a:srgbClr val="002060"/>
                </a:solidFill>
                <a:latin typeface="Calibri" pitchFamily="34" charset="0"/>
              </a:defRPr>
            </a:lvl6pPr>
            <a:lvl7pPr marL="2971800" indent="-228600" eaLnBrk="0" fontAlgn="base" hangingPunct="0">
              <a:spcBef>
                <a:spcPct val="20000"/>
              </a:spcBef>
              <a:spcAft>
                <a:spcPct val="0"/>
              </a:spcAft>
              <a:buFont typeface="Arial" charset="0"/>
              <a:buChar char="»"/>
              <a:defRPr sz="1600">
                <a:solidFill>
                  <a:srgbClr val="002060"/>
                </a:solidFill>
                <a:latin typeface="Calibri" pitchFamily="34" charset="0"/>
              </a:defRPr>
            </a:lvl7pPr>
            <a:lvl8pPr marL="3429000" indent="-228600" eaLnBrk="0" fontAlgn="base" hangingPunct="0">
              <a:spcBef>
                <a:spcPct val="20000"/>
              </a:spcBef>
              <a:spcAft>
                <a:spcPct val="0"/>
              </a:spcAft>
              <a:buFont typeface="Arial" charset="0"/>
              <a:buChar char="»"/>
              <a:defRPr sz="1600">
                <a:solidFill>
                  <a:srgbClr val="002060"/>
                </a:solidFill>
                <a:latin typeface="Calibri" pitchFamily="34" charset="0"/>
              </a:defRPr>
            </a:lvl8pPr>
            <a:lvl9pPr marL="3886200" indent="-228600" eaLnBrk="0" fontAlgn="base" hangingPunct="0">
              <a:spcBef>
                <a:spcPct val="20000"/>
              </a:spcBef>
              <a:spcAft>
                <a:spcPct val="0"/>
              </a:spcAft>
              <a:buFont typeface="Arial" charset="0"/>
              <a:buChar char="»"/>
              <a:defRPr sz="1600">
                <a:solidFill>
                  <a:srgbClr val="002060"/>
                </a:solidFill>
                <a:latin typeface="Calibri" pitchFamily="34" charset="0"/>
              </a:defRPr>
            </a:lvl9pPr>
          </a:lstStyle>
          <a:p>
            <a:pPr eaLnBrk="1" hangingPunct="1">
              <a:spcBef>
                <a:spcPct val="0"/>
              </a:spcBef>
              <a:buNone/>
              <a:defRPr/>
            </a:pPr>
            <a:r>
              <a:rPr lang="en-US" altLang="en-US" sz="1000" b="1" dirty="0">
                <a:solidFill>
                  <a:srgbClr val="000000"/>
                </a:solidFill>
              </a:rPr>
              <a:t>FC Leadership Group: </a:t>
            </a:r>
          </a:p>
          <a:p>
            <a:pPr eaLnBrk="1" hangingPunct="1">
              <a:spcBef>
                <a:spcPct val="0"/>
              </a:spcBef>
              <a:buNone/>
              <a:defRPr/>
            </a:pPr>
            <a:r>
              <a:rPr lang="en-US" altLang="en-US" sz="1000" dirty="0">
                <a:solidFill>
                  <a:srgbClr val="000000"/>
                </a:solidFill>
              </a:rPr>
              <a:t>Chair: Dr. Paul Cordts (SES)</a:t>
            </a:r>
          </a:p>
          <a:p>
            <a:pPr eaLnBrk="1" hangingPunct="1">
              <a:spcBef>
                <a:spcPct val="0"/>
              </a:spcBef>
              <a:buNone/>
              <a:defRPr/>
            </a:pPr>
            <a:r>
              <a:rPr lang="en-US" altLang="en-US" sz="1000" dirty="0">
                <a:solidFill>
                  <a:srgbClr val="000000"/>
                </a:solidFill>
              </a:rPr>
              <a:t>Army: BG Stephens</a:t>
            </a:r>
          </a:p>
          <a:p>
            <a:pPr eaLnBrk="1" hangingPunct="1">
              <a:spcBef>
                <a:spcPct val="0"/>
              </a:spcBef>
              <a:buNone/>
              <a:defRPr/>
            </a:pPr>
            <a:r>
              <a:rPr lang="en-US" altLang="en-US" sz="1000" dirty="0">
                <a:solidFill>
                  <a:srgbClr val="000000"/>
                </a:solidFill>
              </a:rPr>
              <a:t>Air Force: Maj Gen Roosevelt Allen</a:t>
            </a:r>
          </a:p>
          <a:p>
            <a:pPr eaLnBrk="1" hangingPunct="1">
              <a:spcBef>
                <a:spcPct val="0"/>
              </a:spcBef>
              <a:buNone/>
              <a:defRPr/>
            </a:pPr>
            <a:r>
              <a:rPr lang="en-US" altLang="en-US" sz="1000" dirty="0">
                <a:solidFill>
                  <a:srgbClr val="000000"/>
                </a:solidFill>
              </a:rPr>
              <a:t>Navy: Dr </a:t>
            </a:r>
            <a:r>
              <a:rPr lang="en-US" altLang="en-US" sz="1000" dirty="0" err="1">
                <a:solidFill>
                  <a:srgbClr val="000000"/>
                </a:solidFill>
              </a:rPr>
              <a:t>Malanoski</a:t>
            </a:r>
            <a:r>
              <a:rPr lang="en-US" altLang="en-US" sz="1000" dirty="0">
                <a:solidFill>
                  <a:srgbClr val="000000"/>
                </a:solidFill>
              </a:rPr>
              <a:t> (SES)</a:t>
            </a:r>
          </a:p>
        </p:txBody>
      </p:sp>
      <p:sp>
        <p:nvSpPr>
          <p:cNvPr id="48133" name="TextBox 2"/>
          <p:cNvSpPr txBox="1">
            <a:spLocks noChangeArrowheads="1"/>
          </p:cNvSpPr>
          <p:nvPr/>
        </p:nvSpPr>
        <p:spPr bwMode="auto">
          <a:xfrm>
            <a:off x="1655678" y="838201"/>
            <a:ext cx="2967656" cy="1169551"/>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lnSpc>
                <a:spcPct val="95000"/>
              </a:lnSpc>
              <a:spcBef>
                <a:spcPts val="600"/>
              </a:spcBef>
              <a:buClr>
                <a:schemeClr val="tx2"/>
              </a:buClr>
              <a:buFont typeface="Arial" charset="0"/>
              <a:buChar char="•"/>
              <a:defRPr sz="2600" b="1">
                <a:solidFill>
                  <a:srgbClr val="003876"/>
                </a:solidFill>
                <a:latin typeface="Calibri" pitchFamily="34" charset="0"/>
                <a:ea typeface="MS PGothic" pitchFamily="34" charset="-128"/>
              </a:defRPr>
            </a:lvl1pPr>
            <a:lvl2pPr marL="742950" indent="-285750" eaLnBrk="0" hangingPunct="0">
              <a:lnSpc>
                <a:spcPct val="95000"/>
              </a:lnSpc>
              <a:spcBef>
                <a:spcPts val="600"/>
              </a:spcBef>
              <a:buClr>
                <a:srgbClr val="003876"/>
              </a:buClr>
              <a:buSzPct val="100000"/>
              <a:buFont typeface="Arial" charset="0"/>
              <a:buChar char="–"/>
              <a:defRPr sz="2400">
                <a:solidFill>
                  <a:srgbClr val="1E1C11"/>
                </a:solidFill>
                <a:latin typeface="Calibri" pitchFamily="34" charset="0"/>
                <a:ea typeface="MS PGothic" pitchFamily="34" charset="-128"/>
              </a:defRPr>
            </a:lvl2pPr>
            <a:lvl3pPr marL="1143000" indent="-228600" eaLnBrk="0" hangingPunct="0">
              <a:lnSpc>
                <a:spcPct val="95000"/>
              </a:lnSpc>
              <a:spcBef>
                <a:spcPts val="600"/>
              </a:spcBef>
              <a:buClr>
                <a:srgbClr val="003876"/>
              </a:buClr>
              <a:buSzPct val="100000"/>
              <a:buFont typeface="Arial" charset="0"/>
              <a:buChar char="•"/>
              <a:defRPr sz="2200">
                <a:solidFill>
                  <a:srgbClr val="1E1C11"/>
                </a:solidFill>
                <a:latin typeface="Calibri" pitchFamily="34" charset="0"/>
                <a:ea typeface="MS PGothic" pitchFamily="34" charset="-128"/>
              </a:defRPr>
            </a:lvl3pPr>
            <a:lvl4pPr marL="1600200" indent="-228600" eaLnBrk="0" hangingPunct="0">
              <a:lnSpc>
                <a:spcPct val="95000"/>
              </a:lnSpc>
              <a:spcBef>
                <a:spcPts val="600"/>
              </a:spcBef>
              <a:buClr>
                <a:srgbClr val="003876"/>
              </a:buClr>
              <a:buSzPct val="100000"/>
              <a:buFont typeface="Arial" charset="0"/>
              <a:buChar char="–"/>
              <a:defRPr sz="2000">
                <a:solidFill>
                  <a:srgbClr val="1E1C11"/>
                </a:solidFill>
                <a:latin typeface="Calibri" pitchFamily="34" charset="0"/>
                <a:ea typeface="MS PGothic" pitchFamily="34" charset="-128"/>
              </a:defRPr>
            </a:lvl4pPr>
            <a:lvl5pPr marL="2057400" indent="-228600" eaLnBrk="0" hangingPunct="0">
              <a:lnSpc>
                <a:spcPct val="95000"/>
              </a:lnSpc>
              <a:spcBef>
                <a:spcPts val="600"/>
              </a:spcBef>
              <a:buClr>
                <a:srgbClr val="003876"/>
              </a:buClr>
              <a:buSzPct val="100000"/>
              <a:buFont typeface="Arial" charset="0"/>
              <a:buChar char="»"/>
              <a:defRPr>
                <a:solidFill>
                  <a:srgbClr val="1E1C11"/>
                </a:solidFill>
                <a:latin typeface="Calibri" pitchFamily="34" charset="0"/>
                <a:ea typeface="MS PGothic" pitchFamily="34" charset="-128"/>
              </a:defRPr>
            </a:lvl5pPr>
            <a:lvl6pPr marL="2514600" indent="-228600" eaLnBrk="0" fontAlgn="base" hangingPunct="0">
              <a:lnSpc>
                <a:spcPct val="95000"/>
              </a:lnSpc>
              <a:spcBef>
                <a:spcPts val="600"/>
              </a:spcBef>
              <a:spcAft>
                <a:spcPct val="0"/>
              </a:spcAft>
              <a:buClr>
                <a:srgbClr val="003876"/>
              </a:buClr>
              <a:buSzPct val="100000"/>
              <a:buFont typeface="Arial" charset="0"/>
              <a:buChar char="»"/>
              <a:defRPr>
                <a:solidFill>
                  <a:srgbClr val="1E1C11"/>
                </a:solidFill>
                <a:latin typeface="Calibri" pitchFamily="34" charset="0"/>
                <a:ea typeface="MS PGothic" pitchFamily="34" charset="-128"/>
              </a:defRPr>
            </a:lvl6pPr>
            <a:lvl7pPr marL="2971800" indent="-228600" eaLnBrk="0" fontAlgn="base" hangingPunct="0">
              <a:lnSpc>
                <a:spcPct val="95000"/>
              </a:lnSpc>
              <a:spcBef>
                <a:spcPts val="600"/>
              </a:spcBef>
              <a:spcAft>
                <a:spcPct val="0"/>
              </a:spcAft>
              <a:buClr>
                <a:srgbClr val="003876"/>
              </a:buClr>
              <a:buSzPct val="100000"/>
              <a:buFont typeface="Arial" charset="0"/>
              <a:buChar char="»"/>
              <a:defRPr>
                <a:solidFill>
                  <a:srgbClr val="1E1C11"/>
                </a:solidFill>
                <a:latin typeface="Calibri" pitchFamily="34" charset="0"/>
                <a:ea typeface="MS PGothic" pitchFamily="34" charset="-128"/>
              </a:defRPr>
            </a:lvl7pPr>
            <a:lvl8pPr marL="3429000" indent="-228600" eaLnBrk="0" fontAlgn="base" hangingPunct="0">
              <a:lnSpc>
                <a:spcPct val="95000"/>
              </a:lnSpc>
              <a:spcBef>
                <a:spcPts val="600"/>
              </a:spcBef>
              <a:spcAft>
                <a:spcPct val="0"/>
              </a:spcAft>
              <a:buClr>
                <a:srgbClr val="003876"/>
              </a:buClr>
              <a:buSzPct val="100000"/>
              <a:buFont typeface="Arial" charset="0"/>
              <a:buChar char="»"/>
              <a:defRPr>
                <a:solidFill>
                  <a:srgbClr val="1E1C11"/>
                </a:solidFill>
                <a:latin typeface="Calibri" pitchFamily="34" charset="0"/>
                <a:ea typeface="MS PGothic" pitchFamily="34" charset="-128"/>
              </a:defRPr>
            </a:lvl8pPr>
            <a:lvl9pPr marL="3886200" indent="-228600" eaLnBrk="0" fontAlgn="base" hangingPunct="0">
              <a:lnSpc>
                <a:spcPct val="95000"/>
              </a:lnSpc>
              <a:spcBef>
                <a:spcPts val="600"/>
              </a:spcBef>
              <a:spcAft>
                <a:spcPct val="0"/>
              </a:spcAft>
              <a:buClr>
                <a:srgbClr val="003876"/>
              </a:buClr>
              <a:buSzPct val="100000"/>
              <a:buFont typeface="Arial" charset="0"/>
              <a:buChar char="»"/>
              <a:defRPr>
                <a:solidFill>
                  <a:srgbClr val="1E1C11"/>
                </a:solidFill>
                <a:latin typeface="Calibri" pitchFamily="34" charset="0"/>
                <a:ea typeface="MS PGothic" pitchFamily="34" charset="-128"/>
              </a:defRPr>
            </a:lvl9pPr>
          </a:lstStyle>
          <a:p>
            <a:pPr eaLnBrk="1" hangingPunct="1">
              <a:lnSpc>
                <a:spcPct val="100000"/>
              </a:lnSpc>
              <a:spcBef>
                <a:spcPct val="0"/>
              </a:spcBef>
              <a:buClrTx/>
              <a:buFontTx/>
              <a:buNone/>
            </a:pPr>
            <a:r>
              <a:rPr lang="en-US" altLang="en-US" sz="1000" b="0" dirty="0">
                <a:solidFill>
                  <a:srgbClr val="000000"/>
                </a:solidFill>
              </a:rPr>
              <a:t>BPM WG – Business Process Management WG</a:t>
            </a:r>
          </a:p>
          <a:p>
            <a:pPr eaLnBrk="1" hangingPunct="1">
              <a:lnSpc>
                <a:spcPct val="100000"/>
              </a:lnSpc>
              <a:spcBef>
                <a:spcPct val="0"/>
              </a:spcBef>
              <a:buClrTx/>
              <a:buFontTx/>
              <a:buNone/>
            </a:pPr>
            <a:r>
              <a:rPr lang="en-US" altLang="en-US" sz="1000" b="0" dirty="0">
                <a:solidFill>
                  <a:srgbClr val="000000"/>
                </a:solidFill>
              </a:rPr>
              <a:t>MDWG- Medical Device Working Group</a:t>
            </a:r>
          </a:p>
          <a:p>
            <a:pPr eaLnBrk="1" hangingPunct="1">
              <a:lnSpc>
                <a:spcPct val="100000"/>
              </a:lnSpc>
              <a:spcBef>
                <a:spcPct val="0"/>
              </a:spcBef>
              <a:buClrTx/>
              <a:buFontTx/>
              <a:buNone/>
            </a:pPr>
            <a:r>
              <a:rPr lang="en-US" altLang="en-US" sz="1000" b="0" dirty="0">
                <a:solidFill>
                  <a:srgbClr val="000000"/>
                </a:solidFill>
              </a:rPr>
              <a:t>CMWG- Change Management Working Group</a:t>
            </a:r>
          </a:p>
          <a:p>
            <a:pPr eaLnBrk="1" hangingPunct="1">
              <a:lnSpc>
                <a:spcPct val="100000"/>
              </a:lnSpc>
              <a:spcBef>
                <a:spcPct val="0"/>
              </a:spcBef>
              <a:buClrTx/>
              <a:buFontTx/>
              <a:buNone/>
            </a:pPr>
            <a:r>
              <a:rPr lang="en-US" altLang="en-US" sz="1000" b="0" dirty="0">
                <a:solidFill>
                  <a:srgbClr val="000000"/>
                </a:solidFill>
              </a:rPr>
              <a:t>HIE WG – Health Information Exchange WG</a:t>
            </a:r>
          </a:p>
          <a:p>
            <a:pPr eaLnBrk="1" hangingPunct="1">
              <a:lnSpc>
                <a:spcPct val="100000"/>
              </a:lnSpc>
              <a:spcBef>
                <a:spcPct val="0"/>
              </a:spcBef>
              <a:buClrTx/>
              <a:buFontTx/>
              <a:buNone/>
            </a:pPr>
            <a:r>
              <a:rPr lang="en-US" altLang="en-US" sz="1000" b="0" dirty="0">
                <a:solidFill>
                  <a:srgbClr val="000000"/>
                </a:solidFill>
              </a:rPr>
              <a:t>DDWG- Design Decision Working Group</a:t>
            </a:r>
          </a:p>
          <a:p>
            <a:pPr eaLnBrk="1" hangingPunct="1">
              <a:lnSpc>
                <a:spcPct val="100000"/>
              </a:lnSpc>
              <a:spcBef>
                <a:spcPct val="0"/>
              </a:spcBef>
              <a:buClrTx/>
              <a:buFontTx/>
              <a:buNone/>
            </a:pPr>
            <a:r>
              <a:rPr lang="en-US" altLang="en-US" sz="1000" b="0" dirty="0">
                <a:solidFill>
                  <a:srgbClr val="000000"/>
                </a:solidFill>
              </a:rPr>
              <a:t>TSWAG – Tri-Service Workflow Advisory Group</a:t>
            </a:r>
          </a:p>
          <a:p>
            <a:pPr eaLnBrk="1" hangingPunct="1">
              <a:lnSpc>
                <a:spcPct val="100000"/>
              </a:lnSpc>
              <a:spcBef>
                <a:spcPct val="0"/>
              </a:spcBef>
              <a:buClrTx/>
              <a:buFontTx/>
              <a:buNone/>
            </a:pPr>
            <a:r>
              <a:rPr lang="en-US" altLang="en-US" sz="1000" b="0" dirty="0">
                <a:solidFill>
                  <a:srgbClr val="000000"/>
                </a:solidFill>
              </a:rPr>
              <a:t>TFWG- Theater Functional Working Group</a:t>
            </a:r>
          </a:p>
        </p:txBody>
      </p:sp>
      <p:sp>
        <p:nvSpPr>
          <p:cNvPr id="13" name="TextBox 12"/>
          <p:cNvSpPr txBox="1"/>
          <p:nvPr/>
        </p:nvSpPr>
        <p:spPr>
          <a:xfrm>
            <a:off x="5119098" y="5648385"/>
            <a:ext cx="5463842" cy="938719"/>
          </a:xfrm>
          <a:prstGeom prst="rect">
            <a:avLst/>
          </a:prstGeom>
          <a:noFill/>
          <a:ln w="952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TSWAGs: 19 groups aligned to Cerner EHR.  </a:t>
            </a:r>
          </a:p>
          <a:p>
            <a:r>
              <a:rPr lang="en-US" sz="1100" dirty="0">
                <a:latin typeface="Calibri" panose="020F0502020204030204" pitchFamily="34" charset="0"/>
                <a:cs typeface="Calibri" panose="020F0502020204030204" pitchFamily="34" charset="0"/>
              </a:rPr>
              <a:t>300+ Army SMEs working standardization of business and clinical processes</a:t>
            </a:r>
          </a:p>
          <a:p>
            <a:r>
              <a:rPr lang="en-US" sz="1100" dirty="0">
                <a:latin typeface="Calibri" panose="020F0502020204030204" pitchFamily="34" charset="0"/>
                <a:cs typeface="Calibri" panose="020F0502020204030204" pitchFamily="34" charset="0"/>
              </a:rPr>
              <a:t>Work started March 2015, TSWAGs are ongoing</a:t>
            </a:r>
          </a:p>
          <a:p>
            <a:r>
              <a:rPr lang="en-US" sz="1100" dirty="0">
                <a:latin typeface="Calibri" panose="020F0502020204030204" pitchFamily="34" charset="0"/>
                <a:cs typeface="Calibri" panose="020F0502020204030204" pitchFamily="34" charset="0"/>
              </a:rPr>
              <a:t>DDWG: Make high level/enterprise design decisions.  Army reps: 1 MD, 1 RN, 1 PAD, 1 Quality/Safety </a:t>
            </a:r>
          </a:p>
        </p:txBody>
      </p:sp>
      <p:grpSp>
        <p:nvGrpSpPr>
          <p:cNvPr id="11" name="Group 10"/>
          <p:cNvGrpSpPr/>
          <p:nvPr/>
        </p:nvGrpSpPr>
        <p:grpSpPr>
          <a:xfrm>
            <a:off x="4245312" y="1127127"/>
            <a:ext cx="6271634" cy="4315759"/>
            <a:chOff x="2224020" y="1127126"/>
            <a:chExt cx="6490477" cy="4315759"/>
          </a:xfrm>
        </p:grpSpPr>
        <p:grpSp>
          <p:nvGrpSpPr>
            <p:cNvPr id="48131" name="Group 37"/>
            <p:cNvGrpSpPr>
              <a:grpSpLocks/>
            </p:cNvGrpSpPr>
            <p:nvPr/>
          </p:nvGrpSpPr>
          <p:grpSpPr bwMode="auto">
            <a:xfrm>
              <a:off x="2224020" y="1127126"/>
              <a:ext cx="6490477" cy="3935765"/>
              <a:chOff x="1276517" y="1688107"/>
              <a:chExt cx="6490477" cy="3580344"/>
            </a:xfrm>
          </p:grpSpPr>
          <p:sp>
            <p:nvSpPr>
              <p:cNvPr id="5" name="Flowchart: Process 4"/>
              <p:cNvSpPr/>
              <p:nvPr/>
            </p:nvSpPr>
            <p:spPr>
              <a:xfrm>
                <a:off x="3599752" y="1688107"/>
                <a:ext cx="2204132" cy="304685"/>
              </a:xfrm>
              <a:prstGeom prst="flowChartProcess">
                <a:avLst/>
              </a:prstGeom>
              <a:solidFill>
                <a:srgbClr val="4F81BD">
                  <a:lumMod val="75000"/>
                </a:srgbClr>
              </a:solidFill>
              <a:ln w="25400" cap="flat" cmpd="sng" algn="ctr">
                <a:solidFill>
                  <a:srgbClr val="4F81BD">
                    <a:lumMod val="75000"/>
                  </a:srgbClr>
                </a:solidFill>
                <a:prstDash val="solid"/>
              </a:ln>
              <a:effectLst/>
            </p:spPr>
            <p:txBody>
              <a:bodyPr lIns="9144" tIns="9144" rIns="9144" bIns="9144" anchor="ctr"/>
              <a:lstStyle/>
              <a:p>
                <a:pPr algn="ctr">
                  <a:defRPr/>
                </a:pPr>
                <a:r>
                  <a:rPr lang="en-US" sz="1100" b="1" kern="0" dirty="0">
                    <a:solidFill>
                      <a:prstClr val="white"/>
                    </a:solidFill>
                  </a:rPr>
                  <a:t>Medical Deputies Action Group (MDAG)</a:t>
                </a:r>
              </a:p>
            </p:txBody>
          </p:sp>
          <p:sp>
            <p:nvSpPr>
              <p:cNvPr id="6" name="Flowchart: Process 5"/>
              <p:cNvSpPr/>
              <p:nvPr/>
            </p:nvSpPr>
            <p:spPr>
              <a:xfrm>
                <a:off x="2722160" y="2841936"/>
                <a:ext cx="1180523" cy="549070"/>
              </a:xfrm>
              <a:prstGeom prst="flowChartProcess">
                <a:avLst/>
              </a:prstGeom>
              <a:solidFill>
                <a:srgbClr val="C0504D">
                  <a:lumMod val="75000"/>
                </a:srgbClr>
              </a:solidFill>
              <a:ln w="25400" cap="flat" cmpd="sng" algn="ctr">
                <a:solidFill>
                  <a:srgbClr val="C0504D">
                    <a:lumMod val="75000"/>
                  </a:srgbClr>
                </a:solidFill>
                <a:prstDash val="solid"/>
              </a:ln>
              <a:effectLst/>
            </p:spPr>
            <p:txBody>
              <a:bodyPr lIns="9144" tIns="9144" rIns="9144" bIns="9144" anchor="ctr"/>
              <a:lstStyle/>
              <a:p>
                <a:pPr algn="ctr">
                  <a:defRPr/>
                </a:pPr>
                <a:r>
                  <a:rPr lang="en-US" sz="1000" b="1" kern="0" dirty="0" err="1">
                    <a:solidFill>
                      <a:prstClr val="white"/>
                    </a:solidFill>
                  </a:rPr>
                  <a:t>eMSM</a:t>
                </a:r>
                <a:r>
                  <a:rPr lang="en-US" sz="1000" b="1" kern="0" dirty="0">
                    <a:solidFill>
                      <a:prstClr val="white"/>
                    </a:solidFill>
                  </a:rPr>
                  <a:t> Leadership Group</a:t>
                </a:r>
              </a:p>
            </p:txBody>
          </p:sp>
          <p:sp>
            <p:nvSpPr>
              <p:cNvPr id="7" name="Flowchart: Process 6"/>
              <p:cNvSpPr/>
              <p:nvPr/>
            </p:nvSpPr>
            <p:spPr>
              <a:xfrm>
                <a:off x="4027016" y="2846547"/>
                <a:ext cx="1180523" cy="549069"/>
              </a:xfrm>
              <a:prstGeom prst="flowChartProcess">
                <a:avLst/>
              </a:prstGeom>
              <a:solidFill>
                <a:srgbClr val="C0504D">
                  <a:lumMod val="75000"/>
                </a:srgbClr>
              </a:solidFill>
              <a:ln w="25400" cap="flat" cmpd="sng" algn="ctr">
                <a:solidFill>
                  <a:srgbClr val="C0504D">
                    <a:lumMod val="75000"/>
                  </a:srgbClr>
                </a:solidFill>
                <a:prstDash val="solid"/>
              </a:ln>
              <a:effectLst/>
            </p:spPr>
            <p:txBody>
              <a:bodyPr lIns="9144" tIns="9144" rIns="9144" bIns="9144" anchor="ctr"/>
              <a:lstStyle/>
              <a:p>
                <a:pPr algn="ctr">
                  <a:defRPr/>
                </a:pPr>
                <a:r>
                  <a:rPr lang="en-US" sz="1000" b="1" kern="0" dirty="0">
                    <a:solidFill>
                      <a:prstClr val="white"/>
                    </a:solidFill>
                  </a:rPr>
                  <a:t>Medical Operations Group (MOG)</a:t>
                </a:r>
              </a:p>
            </p:txBody>
          </p:sp>
          <p:sp>
            <p:nvSpPr>
              <p:cNvPr id="8" name="Flowchart: Process 7"/>
              <p:cNvSpPr/>
              <p:nvPr/>
            </p:nvSpPr>
            <p:spPr>
              <a:xfrm>
                <a:off x="5312822" y="2838612"/>
                <a:ext cx="1180523" cy="549069"/>
              </a:xfrm>
              <a:prstGeom prst="flowChartProcess">
                <a:avLst/>
              </a:prstGeom>
              <a:solidFill>
                <a:srgbClr val="C0504D">
                  <a:lumMod val="75000"/>
                </a:srgbClr>
              </a:solidFill>
              <a:ln w="25400" cap="flat" cmpd="sng" algn="ctr">
                <a:solidFill>
                  <a:srgbClr val="C0504D">
                    <a:lumMod val="75000"/>
                  </a:srgbClr>
                </a:solidFill>
                <a:prstDash val="solid"/>
              </a:ln>
              <a:effectLst/>
            </p:spPr>
            <p:txBody>
              <a:bodyPr lIns="9144" tIns="9144" rIns="9144" bIns="9144" anchor="ctr"/>
              <a:lstStyle/>
              <a:p>
                <a:pPr algn="ctr">
                  <a:defRPr/>
                </a:pPr>
                <a:r>
                  <a:rPr lang="en-US" sz="1000" b="1" kern="0" dirty="0">
                    <a:solidFill>
                      <a:prstClr val="white"/>
                    </a:solidFill>
                  </a:rPr>
                  <a:t>Medical Business Operations Group (MBOG)</a:t>
                </a:r>
              </a:p>
            </p:txBody>
          </p:sp>
          <p:sp>
            <p:nvSpPr>
              <p:cNvPr id="9" name="Flowchart: Process 8"/>
              <p:cNvSpPr/>
              <p:nvPr/>
            </p:nvSpPr>
            <p:spPr>
              <a:xfrm>
                <a:off x="6586471" y="2838612"/>
                <a:ext cx="1180523" cy="549069"/>
              </a:xfrm>
              <a:prstGeom prst="flowChartProcess">
                <a:avLst/>
              </a:prstGeom>
              <a:solidFill>
                <a:srgbClr val="C0504D">
                  <a:lumMod val="75000"/>
                </a:srgbClr>
              </a:solidFill>
              <a:ln w="25400" cap="flat" cmpd="sng" algn="ctr">
                <a:solidFill>
                  <a:srgbClr val="C0504D">
                    <a:lumMod val="75000"/>
                  </a:srgbClr>
                </a:solidFill>
                <a:prstDash val="solid"/>
              </a:ln>
              <a:effectLst/>
            </p:spPr>
            <p:txBody>
              <a:bodyPr lIns="9144" tIns="9144" rIns="9144" bIns="9144" anchor="ctr"/>
              <a:lstStyle/>
              <a:p>
                <a:pPr algn="ctr">
                  <a:defRPr/>
                </a:pPr>
                <a:r>
                  <a:rPr lang="en-US" sz="1000" b="1" kern="0" dirty="0">
                    <a:solidFill>
                      <a:sysClr val="window" lastClr="FFFFFF"/>
                    </a:solidFill>
                  </a:rPr>
                  <a:t>Manpower and Personnel Operations Group (MPOG)</a:t>
                </a:r>
                <a:endParaRPr lang="en-US" sz="1000" b="1" kern="0" dirty="0">
                  <a:solidFill>
                    <a:prstClr val="white"/>
                  </a:solidFill>
                </a:endParaRPr>
              </a:p>
            </p:txBody>
          </p:sp>
          <p:cxnSp>
            <p:nvCxnSpPr>
              <p:cNvPr id="48143" name="Elbow Connector 23"/>
              <p:cNvCxnSpPr>
                <a:cxnSpLocks noChangeShapeType="1"/>
                <a:stCxn id="5" idx="2"/>
              </p:cNvCxnSpPr>
              <p:nvPr/>
            </p:nvCxnSpPr>
            <p:spPr bwMode="auto">
              <a:xfrm rot="5400000">
                <a:off x="4119152" y="2250027"/>
                <a:ext cx="839901" cy="325431"/>
              </a:xfrm>
              <a:prstGeom prst="bentConnector3">
                <a:avLst>
                  <a:gd name="adj1" fmla="val 50000"/>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48144" name="Elbow Connector 24"/>
              <p:cNvCxnSpPr>
                <a:cxnSpLocks noChangeShapeType="1"/>
                <a:stCxn id="5" idx="2"/>
                <a:endCxn id="8" idx="0"/>
              </p:cNvCxnSpPr>
              <p:nvPr/>
            </p:nvCxnSpPr>
            <p:spPr bwMode="auto">
              <a:xfrm rot="16200000" flipH="1">
                <a:off x="4879540" y="1815069"/>
                <a:ext cx="845820" cy="1201265"/>
              </a:xfrm>
              <a:prstGeom prst="bentConnector3">
                <a:avLst>
                  <a:gd name="adj1" fmla="val 50000"/>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48145" name="Elbow Connector 25"/>
              <p:cNvCxnSpPr>
                <a:cxnSpLocks noChangeShapeType="1"/>
                <a:stCxn id="5" idx="2"/>
                <a:endCxn id="9" idx="0"/>
              </p:cNvCxnSpPr>
              <p:nvPr/>
            </p:nvCxnSpPr>
            <p:spPr bwMode="auto">
              <a:xfrm rot="16200000" flipH="1">
                <a:off x="5516366" y="1178244"/>
                <a:ext cx="845820" cy="2474915"/>
              </a:xfrm>
              <a:prstGeom prst="bentConnector3">
                <a:avLst>
                  <a:gd name="adj1" fmla="val 50000"/>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48146" name="Elbow Connector 26"/>
              <p:cNvCxnSpPr>
                <a:cxnSpLocks noChangeShapeType="1"/>
                <a:stCxn id="7" idx="2"/>
                <a:endCxn id="14" idx="0"/>
              </p:cNvCxnSpPr>
              <p:nvPr/>
            </p:nvCxnSpPr>
            <p:spPr bwMode="auto">
              <a:xfrm rot="5400000">
                <a:off x="3869756" y="3014138"/>
                <a:ext cx="366045" cy="1129000"/>
              </a:xfrm>
              <a:prstGeom prst="bentConnector3">
                <a:avLst>
                  <a:gd name="adj1" fmla="val 50000"/>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sp>
            <p:nvSpPr>
              <p:cNvPr id="14" name="Flowchart: Process 13"/>
              <p:cNvSpPr/>
              <p:nvPr/>
            </p:nvSpPr>
            <p:spPr>
              <a:xfrm>
                <a:off x="2958053" y="3761660"/>
                <a:ext cx="1060450" cy="583981"/>
              </a:xfrm>
              <a:prstGeom prst="flowChartProcess">
                <a:avLst/>
              </a:prstGeom>
              <a:solidFill>
                <a:srgbClr val="8064A2">
                  <a:lumMod val="75000"/>
                </a:srgbClr>
              </a:solidFill>
              <a:ln w="25400" cap="flat" cmpd="sng" algn="ctr">
                <a:noFill/>
                <a:prstDash val="dash"/>
              </a:ln>
              <a:effectLst/>
            </p:spPr>
            <p:txBody>
              <a:bodyPr lIns="9144" tIns="9144" rIns="9144" bIns="9144" anchor="ctr"/>
              <a:lstStyle/>
              <a:p>
                <a:pPr algn="ctr">
                  <a:defRPr/>
                </a:pPr>
                <a:r>
                  <a:rPr lang="en-US" sz="1000" b="1" kern="0" dirty="0">
                    <a:solidFill>
                      <a:prstClr val="white"/>
                    </a:solidFill>
                  </a:rPr>
                  <a:t>Clinical Portfolio Management Board (CPMB)</a:t>
                </a:r>
              </a:p>
            </p:txBody>
          </p:sp>
          <p:sp>
            <p:nvSpPr>
              <p:cNvPr id="15" name="Flowchart: Process 14"/>
              <p:cNvSpPr/>
              <p:nvPr/>
            </p:nvSpPr>
            <p:spPr>
              <a:xfrm>
                <a:off x="4105925" y="3761659"/>
                <a:ext cx="1223963" cy="583981"/>
              </a:xfrm>
              <a:prstGeom prst="flowChartProcess">
                <a:avLst/>
              </a:prstGeom>
              <a:solidFill>
                <a:srgbClr val="8064A2">
                  <a:lumMod val="75000"/>
                </a:srgbClr>
              </a:solidFill>
              <a:ln w="25400" cap="flat" cmpd="sng" algn="ctr">
                <a:noFill/>
                <a:prstDash val="dash"/>
              </a:ln>
              <a:effectLst/>
            </p:spPr>
            <p:txBody>
              <a:bodyPr lIns="9144" tIns="9144" rIns="9144" bIns="9144" anchor="ctr"/>
              <a:lstStyle/>
              <a:p>
                <a:pPr algn="ctr">
                  <a:defRPr/>
                </a:pPr>
                <a:r>
                  <a:rPr lang="en-US" sz="1000" b="1" kern="0" dirty="0">
                    <a:solidFill>
                      <a:prstClr val="white"/>
                    </a:solidFill>
                  </a:rPr>
                  <a:t>Readiness &amp; Force Support Portfolio Management Board (R&amp;FSPMB)</a:t>
                </a:r>
              </a:p>
            </p:txBody>
          </p:sp>
          <p:sp>
            <p:nvSpPr>
              <p:cNvPr id="16" name="Flowchart: Process 15"/>
              <p:cNvSpPr/>
              <p:nvPr/>
            </p:nvSpPr>
            <p:spPr>
              <a:xfrm>
                <a:off x="5379100" y="3771332"/>
                <a:ext cx="1062038" cy="583981"/>
              </a:xfrm>
              <a:prstGeom prst="flowChartProcess">
                <a:avLst/>
              </a:prstGeom>
              <a:solidFill>
                <a:srgbClr val="8064A2">
                  <a:lumMod val="75000"/>
                </a:srgbClr>
              </a:solidFill>
              <a:ln w="25400" cap="flat" cmpd="sng" algn="ctr">
                <a:noFill/>
                <a:prstDash val="dash"/>
              </a:ln>
              <a:effectLst/>
            </p:spPr>
            <p:txBody>
              <a:bodyPr lIns="9144" tIns="9144" rIns="9144" bIns="9144" anchor="ctr"/>
              <a:lstStyle/>
              <a:p>
                <a:pPr algn="ctr">
                  <a:defRPr/>
                </a:pPr>
                <a:r>
                  <a:rPr lang="en-US" sz="1000" b="1" kern="0" dirty="0">
                    <a:solidFill>
                      <a:prstClr val="white"/>
                    </a:solidFill>
                  </a:rPr>
                  <a:t>Business Portfolio Management Board (BPMB)</a:t>
                </a:r>
              </a:p>
            </p:txBody>
          </p:sp>
          <p:cxnSp>
            <p:nvCxnSpPr>
              <p:cNvPr id="48150" name="Elbow Connector 47"/>
              <p:cNvCxnSpPr>
                <a:cxnSpLocks noChangeShapeType="1"/>
                <a:stCxn id="7" idx="2"/>
                <a:endCxn id="15" idx="0"/>
              </p:cNvCxnSpPr>
              <p:nvPr/>
            </p:nvCxnSpPr>
            <p:spPr bwMode="auto">
              <a:xfrm rot="16200000" flipH="1">
                <a:off x="4484571" y="3528322"/>
                <a:ext cx="366044" cy="100629"/>
              </a:xfrm>
              <a:prstGeom prst="bentConnector3">
                <a:avLst>
                  <a:gd name="adj1" fmla="val 50000"/>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sp>
            <p:nvSpPr>
              <p:cNvPr id="20" name="Flowchart: Process 19"/>
              <p:cNvSpPr/>
              <p:nvPr/>
            </p:nvSpPr>
            <p:spPr bwMode="auto">
              <a:xfrm>
                <a:off x="1351523" y="3758244"/>
                <a:ext cx="1208394" cy="583981"/>
              </a:xfrm>
              <a:prstGeom prst="flowChartProcess">
                <a:avLst/>
              </a:prstGeom>
              <a:solidFill>
                <a:srgbClr val="8064A2">
                  <a:lumMod val="75000"/>
                </a:srgbClr>
              </a:solidFill>
              <a:ln w="25400" cap="flat" cmpd="sng" algn="ctr">
                <a:noFill/>
                <a:prstDash val="dash"/>
              </a:ln>
              <a:effectLst/>
            </p:spPr>
            <p:txBody>
              <a:bodyPr lIns="9144" tIns="9144" rIns="9144" bIns="9144" anchor="ctr"/>
              <a:lstStyle/>
              <a:p>
                <a:pPr algn="ctr">
                  <a:defRPr/>
                </a:pPr>
                <a:r>
                  <a:rPr lang="en-US" sz="1000" b="1" kern="0" dirty="0">
                    <a:solidFill>
                      <a:prstClr val="white"/>
                    </a:solidFill>
                  </a:rPr>
                  <a:t>Functional Advisory Council (FAC)</a:t>
                </a:r>
              </a:p>
            </p:txBody>
          </p:sp>
          <p:cxnSp>
            <p:nvCxnSpPr>
              <p:cNvPr id="21" name="Elbow Connector 20"/>
              <p:cNvCxnSpPr>
                <a:stCxn id="6" idx="0"/>
                <a:endCxn id="5" idx="2"/>
              </p:cNvCxnSpPr>
              <p:nvPr/>
            </p:nvCxnSpPr>
            <p:spPr>
              <a:xfrm rot="5400000" flipH="1" flipV="1">
                <a:off x="3582548" y="1722666"/>
                <a:ext cx="849144" cy="1389397"/>
              </a:xfrm>
              <a:prstGeom prst="bentConnector3">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0"/>
                <a:endCxn id="8" idx="2"/>
              </p:cNvCxnSpPr>
              <p:nvPr/>
            </p:nvCxnSpPr>
            <p:spPr>
              <a:xfrm flipH="1" flipV="1">
                <a:off x="5903084" y="3387681"/>
                <a:ext cx="7035" cy="383651"/>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5" idx="2"/>
                <a:endCxn id="20" idx="0"/>
              </p:cNvCxnSpPr>
              <p:nvPr/>
            </p:nvCxnSpPr>
            <p:spPr>
              <a:xfrm>
                <a:off x="1954926" y="3389268"/>
                <a:ext cx="794" cy="368976"/>
              </a:xfrm>
              <a:prstGeom prst="line">
                <a:avLst/>
              </a:prstGeom>
              <a:ln w="12700">
                <a:solidFill>
                  <a:srgbClr val="000000"/>
                </a:solidFill>
                <a:prstDash val="solid"/>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5" idx="1"/>
              </p:cNvCxnSpPr>
              <p:nvPr/>
            </p:nvCxnSpPr>
            <p:spPr>
              <a:xfrm flipV="1">
                <a:off x="1351523" y="1840450"/>
                <a:ext cx="2248229" cy="1006097"/>
              </a:xfrm>
              <a:prstGeom prst="bentConnector3">
                <a:avLst>
                  <a:gd name="adj1" fmla="val 27486"/>
                </a:avLst>
              </a:prstGeom>
              <a:ln w="25400">
                <a:solidFill>
                  <a:srgbClr val="1966FF"/>
                </a:solidFill>
              </a:ln>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1306215" y="2840198"/>
                <a:ext cx="1297422" cy="549070"/>
              </a:xfrm>
              <a:prstGeom prst="flowChartProcess">
                <a:avLst/>
              </a:prstGeom>
              <a:solidFill>
                <a:srgbClr val="C0504D">
                  <a:lumMod val="75000"/>
                </a:srgbClr>
              </a:solidFill>
              <a:ln w="25400" cap="flat" cmpd="sng" algn="ctr">
                <a:solidFill>
                  <a:srgbClr val="C0504D">
                    <a:lumMod val="75000"/>
                  </a:srgbClr>
                </a:solidFill>
                <a:prstDash val="solid"/>
              </a:ln>
              <a:effectLst/>
            </p:spPr>
            <p:txBody>
              <a:bodyPr lIns="9144" tIns="9144" rIns="9144" bIns="9144" anchor="ctr"/>
              <a:lstStyle/>
              <a:p>
                <a:pPr algn="ctr">
                  <a:defRPr/>
                </a:pPr>
                <a:r>
                  <a:rPr lang="en-US" sz="1000" b="1" kern="0" dirty="0">
                    <a:solidFill>
                      <a:prstClr val="white"/>
                    </a:solidFill>
                  </a:rPr>
                  <a:t>Functional Champions Leadership Group* (FCLG)</a:t>
                </a:r>
              </a:p>
            </p:txBody>
          </p:sp>
          <p:cxnSp>
            <p:nvCxnSpPr>
              <p:cNvPr id="31" name="Elbow Connector 30"/>
              <p:cNvCxnSpPr/>
              <p:nvPr/>
            </p:nvCxnSpPr>
            <p:spPr>
              <a:xfrm rot="16200000" flipH="1">
                <a:off x="3370960" y="1512197"/>
                <a:ext cx="6349" cy="2662351"/>
              </a:xfrm>
              <a:prstGeom prst="bentConnector3">
                <a:avLst>
                  <a:gd name="adj1" fmla="val -3580241"/>
                </a:avLst>
              </a:prstGeom>
              <a:ln w="25400">
                <a:solidFill>
                  <a:srgbClr val="1966FF"/>
                </a:solidFill>
                <a:prstDash val="dash"/>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8" idx="0"/>
              </p:cNvCxnSpPr>
              <p:nvPr/>
            </p:nvCxnSpPr>
            <p:spPr>
              <a:xfrm>
                <a:off x="4279544" y="2613272"/>
                <a:ext cx="1623541" cy="225340"/>
              </a:xfrm>
              <a:prstGeom prst="bentConnector2">
                <a:avLst/>
              </a:prstGeom>
              <a:ln w="25400">
                <a:solidFill>
                  <a:srgbClr val="1966FF"/>
                </a:solidFill>
                <a:prstDash val="dash"/>
              </a:ln>
            </p:spPr>
            <p:style>
              <a:lnRef idx="1">
                <a:schemeClr val="accent1"/>
              </a:lnRef>
              <a:fillRef idx="0">
                <a:schemeClr val="accent1"/>
              </a:fillRef>
              <a:effectRef idx="0">
                <a:schemeClr val="accent1"/>
              </a:effectRef>
              <a:fontRef idx="minor">
                <a:schemeClr val="tx1"/>
              </a:fontRef>
            </p:style>
          </p:cxnSp>
          <p:sp>
            <p:nvSpPr>
              <p:cNvPr id="47" name="Flowchart: Process 46"/>
              <p:cNvSpPr/>
              <p:nvPr/>
            </p:nvSpPr>
            <p:spPr bwMode="auto">
              <a:xfrm>
                <a:off x="1741121" y="4993915"/>
                <a:ext cx="590550" cy="274535"/>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TSWAGs</a:t>
                </a:r>
              </a:p>
            </p:txBody>
          </p:sp>
          <p:sp>
            <p:nvSpPr>
              <p:cNvPr id="48" name="Flowchart: Process 47"/>
              <p:cNvSpPr/>
              <p:nvPr/>
            </p:nvSpPr>
            <p:spPr bwMode="auto">
              <a:xfrm>
                <a:off x="2428618" y="4993916"/>
                <a:ext cx="491994" cy="274535"/>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DDWG</a:t>
                </a:r>
              </a:p>
            </p:txBody>
          </p:sp>
          <p:cxnSp>
            <p:nvCxnSpPr>
              <p:cNvPr id="17" name="Elbow Connector 16"/>
              <p:cNvCxnSpPr/>
              <p:nvPr/>
            </p:nvCxnSpPr>
            <p:spPr>
              <a:xfrm>
                <a:off x="5425719" y="2613272"/>
                <a:ext cx="1427163" cy="218993"/>
              </a:xfrm>
              <a:prstGeom prst="bentConnector3">
                <a:avLst>
                  <a:gd name="adj1" fmla="val 100000"/>
                </a:avLst>
              </a:prstGeom>
              <a:ln w="25400">
                <a:solidFill>
                  <a:srgbClr val="1966FF"/>
                </a:solidFill>
                <a:prstDash val="dash"/>
              </a:ln>
            </p:spPr>
            <p:style>
              <a:lnRef idx="1">
                <a:schemeClr val="accent1"/>
              </a:lnRef>
              <a:fillRef idx="0">
                <a:schemeClr val="accent1"/>
              </a:fillRef>
              <a:effectRef idx="0">
                <a:schemeClr val="accent1"/>
              </a:effectRef>
              <a:fontRef idx="minor">
                <a:schemeClr val="tx1"/>
              </a:fontRef>
            </p:style>
          </p:cxnSp>
          <p:sp>
            <p:nvSpPr>
              <p:cNvPr id="30" name="Flowchart: Process 29"/>
              <p:cNvSpPr/>
              <p:nvPr/>
            </p:nvSpPr>
            <p:spPr bwMode="auto">
              <a:xfrm>
                <a:off x="2025392" y="4528977"/>
                <a:ext cx="593725" cy="276121"/>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BPM WG</a:t>
                </a:r>
              </a:p>
            </p:txBody>
          </p:sp>
          <p:sp>
            <p:nvSpPr>
              <p:cNvPr id="32" name="Flowchart: Process 31"/>
              <p:cNvSpPr/>
              <p:nvPr/>
            </p:nvSpPr>
            <p:spPr bwMode="auto">
              <a:xfrm>
                <a:off x="1276517" y="4528977"/>
                <a:ext cx="595312" cy="274535"/>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HIE WG</a:t>
                </a:r>
              </a:p>
            </p:txBody>
          </p:sp>
        </p:grpSp>
        <p:cxnSp>
          <p:nvCxnSpPr>
            <p:cNvPr id="3" name="Straight Connector 2"/>
            <p:cNvCxnSpPr>
              <a:endCxn id="32" idx="0"/>
            </p:cNvCxnSpPr>
            <p:nvPr/>
          </p:nvCxnSpPr>
          <p:spPr bwMode="auto">
            <a:xfrm flipH="1">
              <a:off x="2521676" y="4044720"/>
              <a:ext cx="1" cy="20528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p:cNvCxnSpPr>
              <a:endCxn id="30" idx="0"/>
            </p:cNvCxnSpPr>
            <p:nvPr/>
          </p:nvCxnSpPr>
          <p:spPr bwMode="auto">
            <a:xfrm>
              <a:off x="3269758" y="4044719"/>
              <a:ext cx="0" cy="20529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p:cNvCxnSpPr>
              <a:endCxn id="47" idx="0"/>
            </p:cNvCxnSpPr>
            <p:nvPr/>
          </p:nvCxnSpPr>
          <p:spPr bwMode="auto">
            <a:xfrm flipH="1">
              <a:off x="2983899" y="4553541"/>
              <a:ext cx="50579" cy="20756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p:cNvCxnSpPr>
              <a:endCxn id="48" idx="0"/>
            </p:cNvCxnSpPr>
            <p:nvPr/>
          </p:nvCxnSpPr>
          <p:spPr bwMode="auto">
            <a:xfrm>
              <a:off x="3506123" y="4551797"/>
              <a:ext cx="115995" cy="20930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8" name="Flowchart: Process 37"/>
            <p:cNvSpPr/>
            <p:nvPr/>
          </p:nvSpPr>
          <p:spPr bwMode="auto">
            <a:xfrm>
              <a:off x="5370345" y="4591309"/>
              <a:ext cx="593725" cy="303532"/>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TFWG</a:t>
              </a:r>
            </a:p>
          </p:txBody>
        </p:sp>
        <p:cxnSp>
          <p:nvCxnSpPr>
            <p:cNvPr id="27" name="Straight Connector 26"/>
            <p:cNvCxnSpPr>
              <a:stCxn id="15" idx="2"/>
              <a:endCxn id="38" idx="0"/>
            </p:cNvCxnSpPr>
            <p:nvPr/>
          </p:nvCxnSpPr>
          <p:spPr bwMode="auto">
            <a:xfrm>
              <a:off x="5665410" y="4048473"/>
              <a:ext cx="1798" cy="54283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 name="Flowchart: Process 49"/>
            <p:cNvSpPr/>
            <p:nvPr/>
          </p:nvSpPr>
          <p:spPr bwMode="auto">
            <a:xfrm>
              <a:off x="3952785" y="5139353"/>
              <a:ext cx="3435856" cy="303532"/>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Sanctioned tri-service working groups </a:t>
              </a:r>
            </a:p>
          </p:txBody>
        </p:sp>
      </p:grpSp>
      <p:cxnSp>
        <p:nvCxnSpPr>
          <p:cNvPr id="52" name="Elbow Connector 117"/>
          <p:cNvCxnSpPr>
            <a:cxnSpLocks noChangeShapeType="1"/>
          </p:cNvCxnSpPr>
          <p:nvPr/>
        </p:nvCxnSpPr>
        <p:spPr bwMode="auto">
          <a:xfrm flipH="1">
            <a:off x="3056246" y="2893466"/>
            <a:ext cx="1210333" cy="2589"/>
          </a:xfrm>
          <a:prstGeom prst="straightConnector1">
            <a:avLst/>
          </a:prstGeom>
          <a:noFill/>
          <a:ln w="25400" algn="ctr">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Rectangle 52"/>
          <p:cNvSpPr/>
          <p:nvPr/>
        </p:nvSpPr>
        <p:spPr>
          <a:xfrm>
            <a:off x="2115909" y="3245996"/>
            <a:ext cx="567710" cy="329515"/>
          </a:xfrm>
          <a:prstGeom prst="rect">
            <a:avLst/>
          </a:prstGeom>
          <a:solidFill>
            <a:schemeClr val="bg1">
              <a:lumMod val="65000"/>
            </a:schemeClr>
          </a:solidFill>
          <a:ln>
            <a:solidFill>
              <a:srgbClr val="000000"/>
            </a:solidFill>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solidFill>
                  <a:srgbClr val="FFFFFF"/>
                </a:solidFill>
                <a:latin typeface="Arial"/>
              </a:rPr>
              <a:t>DHMSM</a:t>
            </a:r>
            <a:endParaRPr lang="en-US" sz="800" b="1" dirty="0">
              <a:solidFill>
                <a:srgbClr val="FFFFFF"/>
              </a:solidFill>
              <a:latin typeface="Arial" panose="020B0604020202020204" pitchFamily="34" charset="0"/>
            </a:endParaRPr>
          </a:p>
        </p:txBody>
      </p:sp>
      <p:sp>
        <p:nvSpPr>
          <p:cNvPr id="54" name="Rectangle 53"/>
          <p:cNvSpPr/>
          <p:nvPr/>
        </p:nvSpPr>
        <p:spPr>
          <a:xfrm>
            <a:off x="2031508" y="3730903"/>
            <a:ext cx="730784" cy="299558"/>
          </a:xfrm>
          <a:prstGeom prst="rect">
            <a:avLst/>
          </a:prstGeom>
          <a:solidFill>
            <a:srgbClr val="FFC000"/>
          </a:solidFill>
          <a:ln>
            <a:solidFill>
              <a:srgbClr val="000000"/>
            </a:solidFill>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latin typeface="Arial"/>
              </a:rPr>
              <a:t>EHR</a:t>
            </a:r>
          </a:p>
          <a:p>
            <a:pPr algn="ctr" defTabSz="914293" eaLnBrk="0" hangingPunct="0">
              <a:defRPr/>
            </a:pPr>
            <a:r>
              <a:rPr lang="en-US" sz="800" b="1" dirty="0">
                <a:latin typeface="Arial"/>
              </a:rPr>
              <a:t>contractor</a:t>
            </a:r>
            <a:endParaRPr lang="en-US" sz="800" b="1" dirty="0">
              <a:latin typeface="Arial" panose="020B0604020202020204" pitchFamily="34" charset="0"/>
            </a:endParaRPr>
          </a:p>
        </p:txBody>
      </p:sp>
      <p:sp>
        <p:nvSpPr>
          <p:cNvPr id="55" name="Rectangle 54"/>
          <p:cNvSpPr/>
          <p:nvPr/>
        </p:nvSpPr>
        <p:spPr>
          <a:xfrm>
            <a:off x="2476847" y="2667499"/>
            <a:ext cx="579398" cy="329514"/>
          </a:xfrm>
          <a:prstGeom prst="rect">
            <a:avLst/>
          </a:prstGeom>
          <a:solidFill>
            <a:schemeClr val="bg1">
              <a:lumMod val="65000"/>
            </a:schemeClr>
          </a:solidFill>
          <a:ln>
            <a:solidFill>
              <a:srgbClr val="000000"/>
            </a:solidFill>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solidFill>
                  <a:srgbClr val="FFFFFF"/>
                </a:solidFill>
                <a:latin typeface="Arial"/>
              </a:rPr>
              <a:t>DHMS PEO</a:t>
            </a:r>
            <a:endParaRPr lang="en-US" sz="800" b="1" dirty="0">
              <a:solidFill>
                <a:srgbClr val="FFFFFF"/>
              </a:solidFill>
              <a:latin typeface="Arial" panose="020B0604020202020204" pitchFamily="34" charset="0"/>
            </a:endParaRPr>
          </a:p>
        </p:txBody>
      </p:sp>
      <p:sp>
        <p:nvSpPr>
          <p:cNvPr id="57" name="Rectangle 56"/>
          <p:cNvSpPr/>
          <p:nvPr/>
        </p:nvSpPr>
        <p:spPr>
          <a:xfrm>
            <a:off x="2744539" y="3242266"/>
            <a:ext cx="400061" cy="329515"/>
          </a:xfrm>
          <a:prstGeom prst="rect">
            <a:avLst/>
          </a:prstGeom>
          <a:solidFill>
            <a:schemeClr val="bg1">
              <a:lumMod val="65000"/>
            </a:schemeClr>
          </a:solidFill>
          <a:ln>
            <a:solidFill>
              <a:srgbClr val="000000"/>
            </a:solidFill>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solidFill>
                  <a:srgbClr val="FFFFFF"/>
                </a:solidFill>
                <a:latin typeface="Arial"/>
              </a:rPr>
              <a:t>IPO</a:t>
            </a:r>
            <a:endParaRPr lang="en-US" sz="800" b="1" dirty="0">
              <a:solidFill>
                <a:srgbClr val="FFFFFF"/>
              </a:solidFill>
              <a:latin typeface="Arial" panose="020B0604020202020204" pitchFamily="34" charset="0"/>
            </a:endParaRPr>
          </a:p>
        </p:txBody>
      </p:sp>
      <p:sp>
        <p:nvSpPr>
          <p:cNvPr id="58" name="Rectangle 57"/>
          <p:cNvSpPr/>
          <p:nvPr/>
        </p:nvSpPr>
        <p:spPr>
          <a:xfrm>
            <a:off x="3217553" y="3245568"/>
            <a:ext cx="512945" cy="328088"/>
          </a:xfrm>
          <a:prstGeom prst="rect">
            <a:avLst/>
          </a:prstGeom>
          <a:solidFill>
            <a:schemeClr val="bg1">
              <a:lumMod val="65000"/>
            </a:schemeClr>
          </a:solidFill>
          <a:ln>
            <a:solidFill>
              <a:srgbClr val="000000"/>
            </a:solidFill>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solidFill>
                  <a:srgbClr val="FFFFFF"/>
                </a:solidFill>
                <a:latin typeface="Arial"/>
              </a:rPr>
              <a:t>JOMIS</a:t>
            </a:r>
            <a:endParaRPr lang="en-US" sz="800" b="1" dirty="0">
              <a:solidFill>
                <a:srgbClr val="FFFFFF"/>
              </a:solidFill>
              <a:latin typeface="Arial" panose="020B0604020202020204" pitchFamily="34" charset="0"/>
            </a:endParaRPr>
          </a:p>
        </p:txBody>
      </p:sp>
      <p:cxnSp>
        <p:nvCxnSpPr>
          <p:cNvPr id="59" name="Elbow Connector 110"/>
          <p:cNvCxnSpPr>
            <a:cxnSpLocks noChangeShapeType="1"/>
            <a:stCxn id="58" idx="0"/>
            <a:endCxn id="55" idx="2"/>
          </p:cNvCxnSpPr>
          <p:nvPr/>
        </p:nvCxnSpPr>
        <p:spPr bwMode="auto">
          <a:xfrm rot="16200000" flipV="1">
            <a:off x="2996009" y="2767552"/>
            <a:ext cx="248555" cy="707479"/>
          </a:xfrm>
          <a:prstGeom prst="bentConnector3">
            <a:avLst>
              <a:gd name="adj1" fmla="val 50000"/>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Rectangle 60"/>
          <p:cNvSpPr/>
          <p:nvPr/>
        </p:nvSpPr>
        <p:spPr>
          <a:xfrm>
            <a:off x="3398883" y="2185086"/>
            <a:ext cx="509625" cy="329514"/>
          </a:xfrm>
          <a:prstGeom prst="rect">
            <a:avLst/>
          </a:prstGeom>
          <a:solidFill>
            <a:schemeClr val="bg1">
              <a:lumMod val="65000"/>
            </a:schemeClr>
          </a:solidFill>
          <a:ln>
            <a:solidFill>
              <a:srgbClr val="000000"/>
            </a:solidFill>
            <a:headEnd type="triangle"/>
            <a:tailEnd type="triangle"/>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solidFill>
                  <a:srgbClr val="FFFFFF"/>
                </a:solidFill>
                <a:latin typeface="Arial"/>
              </a:rPr>
              <a:t>HIT, DHA</a:t>
            </a:r>
            <a:endParaRPr lang="en-US" sz="800" b="1" dirty="0">
              <a:solidFill>
                <a:srgbClr val="FFFFFF"/>
              </a:solidFill>
              <a:latin typeface="Arial" panose="020B0604020202020204" pitchFamily="34" charset="0"/>
            </a:endParaRPr>
          </a:p>
        </p:txBody>
      </p:sp>
      <p:cxnSp>
        <p:nvCxnSpPr>
          <p:cNvPr id="62" name="Elbow Connector 117"/>
          <p:cNvCxnSpPr>
            <a:cxnSpLocks noChangeShapeType="1"/>
            <a:stCxn id="25" idx="1"/>
          </p:cNvCxnSpPr>
          <p:nvPr/>
        </p:nvCxnSpPr>
        <p:spPr bwMode="auto">
          <a:xfrm flipH="1" flipV="1">
            <a:off x="3929773" y="2416301"/>
            <a:ext cx="344236" cy="279071"/>
          </a:xfrm>
          <a:prstGeom prst="straightConnector1">
            <a:avLst/>
          </a:prstGeom>
          <a:noFill/>
          <a:ln w="25400" algn="ctr">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Elbow Connector 117"/>
          <p:cNvCxnSpPr>
            <a:cxnSpLocks noChangeShapeType="1"/>
          </p:cNvCxnSpPr>
          <p:nvPr/>
        </p:nvCxnSpPr>
        <p:spPr bwMode="auto">
          <a:xfrm flipV="1">
            <a:off x="3056245" y="2416301"/>
            <a:ext cx="333206" cy="277327"/>
          </a:xfrm>
          <a:prstGeom prst="straightConnector1">
            <a:avLst/>
          </a:prstGeom>
          <a:noFill/>
          <a:ln w="25400" algn="ctr">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135" name="Straight Connector 48134"/>
          <p:cNvCxnSpPr>
            <a:stCxn id="16" idx="2"/>
          </p:cNvCxnSpPr>
          <p:nvPr/>
        </p:nvCxnSpPr>
        <p:spPr bwMode="auto">
          <a:xfrm>
            <a:off x="8722680" y="4059107"/>
            <a:ext cx="0" cy="108024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9" name="Straight Connector 78"/>
          <p:cNvCxnSpPr/>
          <p:nvPr/>
        </p:nvCxnSpPr>
        <p:spPr bwMode="auto">
          <a:xfrm>
            <a:off x="7918110" y="4062645"/>
            <a:ext cx="0" cy="108024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0" name="Straight Connector 79"/>
          <p:cNvCxnSpPr/>
          <p:nvPr/>
        </p:nvCxnSpPr>
        <p:spPr bwMode="auto">
          <a:xfrm>
            <a:off x="6411762" y="4044917"/>
            <a:ext cx="0" cy="108024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8" name="Rectangle 97"/>
          <p:cNvSpPr/>
          <p:nvPr/>
        </p:nvSpPr>
        <p:spPr>
          <a:xfrm>
            <a:off x="2505682" y="2108886"/>
            <a:ext cx="520244" cy="329514"/>
          </a:xfrm>
          <a:prstGeom prst="rect">
            <a:avLst/>
          </a:prstGeom>
          <a:solidFill>
            <a:schemeClr val="bg1">
              <a:lumMod val="65000"/>
            </a:schemeClr>
          </a:solidFill>
          <a:ln>
            <a:solidFill>
              <a:srgbClr val="000000"/>
            </a:solidFill>
            <a:headEnd type="triangle"/>
            <a:tailEnd type="triangle"/>
          </a:ln>
          <a:effectLst>
            <a:outerShdw blurRad="50800" dist="38100" dir="2700000" algn="tl" rotWithShape="0">
              <a:prstClr val="black">
                <a:alpha val="40000"/>
              </a:prstClr>
            </a:outerShdw>
          </a:effectLst>
        </p:spPr>
        <p:txBody>
          <a:bodyPr anchor="ctr"/>
          <a:lstStyle/>
          <a:p>
            <a:pPr algn="ctr" defTabSz="914293" eaLnBrk="0" hangingPunct="0">
              <a:defRPr/>
            </a:pPr>
            <a:r>
              <a:rPr lang="en-US" sz="800" b="1" dirty="0">
                <a:solidFill>
                  <a:srgbClr val="FFFFFF"/>
                </a:solidFill>
                <a:latin typeface="Arial"/>
              </a:rPr>
              <a:t>USD </a:t>
            </a:r>
          </a:p>
          <a:p>
            <a:pPr algn="ctr" defTabSz="914293" eaLnBrk="0" hangingPunct="0">
              <a:defRPr/>
            </a:pPr>
            <a:r>
              <a:rPr lang="en-US" sz="800" b="1" dirty="0">
                <a:solidFill>
                  <a:srgbClr val="FFFFFF"/>
                </a:solidFill>
                <a:latin typeface="Arial"/>
              </a:rPr>
              <a:t>AT&amp;L</a:t>
            </a:r>
            <a:endParaRPr lang="en-US" sz="800" b="1" dirty="0">
              <a:solidFill>
                <a:srgbClr val="FFFFFF"/>
              </a:solidFill>
              <a:latin typeface="Arial" panose="020B0604020202020204" pitchFamily="34" charset="0"/>
            </a:endParaRPr>
          </a:p>
        </p:txBody>
      </p:sp>
      <p:cxnSp>
        <p:nvCxnSpPr>
          <p:cNvPr id="65" name="Straight Connector 64"/>
          <p:cNvCxnSpPr>
            <a:stCxn id="98" idx="2"/>
            <a:endCxn id="55" idx="0"/>
          </p:cNvCxnSpPr>
          <p:nvPr/>
        </p:nvCxnSpPr>
        <p:spPr bwMode="auto">
          <a:xfrm>
            <a:off x="2765804" y="2438401"/>
            <a:ext cx="742" cy="22909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1" name="Elbow Connector 117"/>
          <p:cNvCxnSpPr>
            <a:cxnSpLocks noChangeShapeType="1"/>
            <a:stCxn id="38" idx="1"/>
          </p:cNvCxnSpPr>
          <p:nvPr/>
        </p:nvCxnSpPr>
        <p:spPr bwMode="auto">
          <a:xfrm flipH="1" flipV="1">
            <a:off x="5485439" y="3895765"/>
            <a:ext cx="1800112" cy="847311"/>
          </a:xfrm>
          <a:prstGeom prst="straightConnector1">
            <a:avLst/>
          </a:prstGeom>
          <a:noFill/>
          <a:ln w="25400" algn="ctr">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Elbow Connector 117"/>
          <p:cNvCxnSpPr>
            <a:cxnSpLocks noChangeShapeType="1"/>
            <a:stCxn id="50" idx="0"/>
            <a:endCxn id="30" idx="3"/>
          </p:cNvCxnSpPr>
          <p:nvPr/>
        </p:nvCxnSpPr>
        <p:spPr bwMode="auto">
          <a:xfrm flipH="1" flipV="1">
            <a:off x="5542643" y="4401775"/>
            <a:ext cx="2033148" cy="737578"/>
          </a:xfrm>
          <a:prstGeom prst="straightConnector1">
            <a:avLst/>
          </a:prstGeom>
          <a:noFill/>
          <a:ln w="25400" algn="ctr">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p:cNvCxnSpPr>
            <a:endCxn id="72" idx="0"/>
          </p:cNvCxnSpPr>
          <p:nvPr/>
        </p:nvCxnSpPr>
        <p:spPr bwMode="auto">
          <a:xfrm flipH="1">
            <a:off x="4110092" y="4030461"/>
            <a:ext cx="584160" cy="67063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flipH="1" flipV="1">
            <a:off x="2412119" y="3124829"/>
            <a:ext cx="1" cy="12615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flipH="1" flipV="1">
            <a:off x="2943769" y="3124829"/>
            <a:ext cx="1" cy="12615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71" name="Straight Connector 70"/>
          <p:cNvCxnSpPr>
            <a:stCxn id="54" idx="0"/>
            <a:endCxn id="53" idx="2"/>
          </p:cNvCxnSpPr>
          <p:nvPr/>
        </p:nvCxnSpPr>
        <p:spPr bwMode="auto">
          <a:xfrm flipV="1">
            <a:off x="2396900" y="3575511"/>
            <a:ext cx="2864" cy="15539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8" name="TextBox 3"/>
          <p:cNvSpPr txBox="1">
            <a:spLocks noChangeArrowheads="1"/>
          </p:cNvSpPr>
          <p:nvPr/>
        </p:nvSpPr>
        <p:spPr bwMode="auto">
          <a:xfrm>
            <a:off x="1689651" y="5486401"/>
            <a:ext cx="1965603" cy="98488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Font typeface="Arial" charset="0"/>
              <a:buChar char="•"/>
              <a:defRPr sz="2400">
                <a:solidFill>
                  <a:srgbClr val="002060"/>
                </a:solidFill>
                <a:latin typeface="Calibri" pitchFamily="34" charset="0"/>
              </a:defRPr>
            </a:lvl1pPr>
            <a:lvl2pPr marL="742950" indent="-285750" eaLnBrk="0" hangingPunct="0">
              <a:spcBef>
                <a:spcPct val="20000"/>
              </a:spcBef>
              <a:buFont typeface="Arial" charset="0"/>
              <a:buChar char="–"/>
              <a:defRPr sz="2000">
                <a:solidFill>
                  <a:srgbClr val="002060"/>
                </a:solidFill>
                <a:latin typeface="Calibri" pitchFamily="34" charset="0"/>
              </a:defRPr>
            </a:lvl2pPr>
            <a:lvl3pPr marL="1143000" indent="-228600" eaLnBrk="0" hangingPunct="0">
              <a:spcBef>
                <a:spcPct val="20000"/>
              </a:spcBef>
              <a:buFont typeface="Arial" charset="0"/>
              <a:buChar char="•"/>
              <a:defRPr>
                <a:solidFill>
                  <a:srgbClr val="002060"/>
                </a:solidFill>
                <a:latin typeface="Calibri" pitchFamily="34" charset="0"/>
              </a:defRPr>
            </a:lvl3pPr>
            <a:lvl4pPr marL="1600200" indent="-228600" eaLnBrk="0" hangingPunct="0">
              <a:spcBef>
                <a:spcPct val="20000"/>
              </a:spcBef>
              <a:buFont typeface="Arial" charset="0"/>
              <a:buChar char="–"/>
              <a:defRPr sz="1600">
                <a:solidFill>
                  <a:srgbClr val="002060"/>
                </a:solidFill>
                <a:latin typeface="Calibri" pitchFamily="34" charset="0"/>
              </a:defRPr>
            </a:lvl4pPr>
            <a:lvl5pPr marL="2057400" indent="-228600" eaLnBrk="0" hangingPunct="0">
              <a:spcBef>
                <a:spcPct val="20000"/>
              </a:spcBef>
              <a:buFont typeface="Arial" charset="0"/>
              <a:buChar char="»"/>
              <a:defRPr sz="1600">
                <a:solidFill>
                  <a:srgbClr val="002060"/>
                </a:solidFill>
                <a:latin typeface="Calibri" pitchFamily="34" charset="0"/>
              </a:defRPr>
            </a:lvl5pPr>
            <a:lvl6pPr marL="2514600" indent="-228600" eaLnBrk="0" fontAlgn="base" hangingPunct="0">
              <a:spcBef>
                <a:spcPct val="20000"/>
              </a:spcBef>
              <a:spcAft>
                <a:spcPct val="0"/>
              </a:spcAft>
              <a:buFont typeface="Arial" charset="0"/>
              <a:buChar char="»"/>
              <a:defRPr sz="1600">
                <a:solidFill>
                  <a:srgbClr val="002060"/>
                </a:solidFill>
                <a:latin typeface="Calibri" pitchFamily="34" charset="0"/>
              </a:defRPr>
            </a:lvl6pPr>
            <a:lvl7pPr marL="2971800" indent="-228600" eaLnBrk="0" fontAlgn="base" hangingPunct="0">
              <a:spcBef>
                <a:spcPct val="20000"/>
              </a:spcBef>
              <a:spcAft>
                <a:spcPct val="0"/>
              </a:spcAft>
              <a:buFont typeface="Arial" charset="0"/>
              <a:buChar char="»"/>
              <a:defRPr sz="1600">
                <a:solidFill>
                  <a:srgbClr val="002060"/>
                </a:solidFill>
                <a:latin typeface="Calibri" pitchFamily="34" charset="0"/>
              </a:defRPr>
            </a:lvl7pPr>
            <a:lvl8pPr marL="3429000" indent="-228600" eaLnBrk="0" fontAlgn="base" hangingPunct="0">
              <a:spcBef>
                <a:spcPct val="20000"/>
              </a:spcBef>
              <a:spcAft>
                <a:spcPct val="0"/>
              </a:spcAft>
              <a:buFont typeface="Arial" charset="0"/>
              <a:buChar char="»"/>
              <a:defRPr sz="1600">
                <a:solidFill>
                  <a:srgbClr val="002060"/>
                </a:solidFill>
                <a:latin typeface="Calibri" pitchFamily="34" charset="0"/>
              </a:defRPr>
            </a:lvl8pPr>
            <a:lvl9pPr marL="3886200" indent="-228600" eaLnBrk="0" fontAlgn="base" hangingPunct="0">
              <a:spcBef>
                <a:spcPct val="20000"/>
              </a:spcBef>
              <a:spcAft>
                <a:spcPct val="0"/>
              </a:spcAft>
              <a:buFont typeface="Arial" charset="0"/>
              <a:buChar char="»"/>
              <a:defRPr sz="1600">
                <a:solidFill>
                  <a:srgbClr val="002060"/>
                </a:solidFill>
                <a:latin typeface="Calibri" pitchFamily="34" charset="0"/>
              </a:defRPr>
            </a:lvl9pPr>
          </a:lstStyle>
          <a:p>
            <a:pPr>
              <a:buNone/>
            </a:pPr>
            <a:r>
              <a:rPr lang="en-US" sz="1000" b="1" dirty="0">
                <a:cs typeface="Calibri" panose="020F0502020204030204" pitchFamily="34" charset="0"/>
              </a:rPr>
              <a:t>FAC Exec</a:t>
            </a:r>
          </a:p>
          <a:p>
            <a:pPr>
              <a:buNone/>
            </a:pPr>
            <a:r>
              <a:rPr lang="en-US" sz="1000" dirty="0">
                <a:cs typeface="Calibri" panose="020F0502020204030204" pitchFamily="34" charset="0"/>
              </a:rPr>
              <a:t>Army: COL Nieves (interim)</a:t>
            </a:r>
          </a:p>
          <a:p>
            <a:pPr>
              <a:buNone/>
            </a:pPr>
            <a:r>
              <a:rPr lang="en-US" sz="1000" dirty="0">
                <a:cs typeface="Calibri" panose="020F0502020204030204" pitchFamily="34" charset="0"/>
              </a:rPr>
              <a:t>Air Force: Col Will Baez</a:t>
            </a:r>
          </a:p>
          <a:p>
            <a:pPr>
              <a:buNone/>
            </a:pPr>
            <a:r>
              <a:rPr lang="en-US" sz="1000" dirty="0">
                <a:cs typeface="Calibri" panose="020F0502020204030204" pitchFamily="34" charset="0"/>
              </a:rPr>
              <a:t>Navy: CAPT Francisco Leal</a:t>
            </a:r>
          </a:p>
          <a:p>
            <a:pPr>
              <a:buNone/>
            </a:pPr>
            <a:r>
              <a:rPr lang="en-US" sz="1000" dirty="0">
                <a:cs typeface="Calibri" panose="020F0502020204030204" pitchFamily="34" charset="0"/>
              </a:rPr>
              <a:t>DHA: CAPT Karen Mathews - Chair</a:t>
            </a:r>
          </a:p>
        </p:txBody>
      </p:sp>
      <p:sp>
        <p:nvSpPr>
          <p:cNvPr id="72" name="Flowchart: Process 71"/>
          <p:cNvSpPr/>
          <p:nvPr/>
        </p:nvSpPr>
        <p:spPr bwMode="auto">
          <a:xfrm>
            <a:off x="3822472" y="4701099"/>
            <a:ext cx="575240" cy="301788"/>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MDWG</a:t>
            </a:r>
          </a:p>
        </p:txBody>
      </p:sp>
      <p:cxnSp>
        <p:nvCxnSpPr>
          <p:cNvPr id="75" name="Straight Connector 74"/>
          <p:cNvCxnSpPr>
            <a:stCxn id="20" idx="2"/>
          </p:cNvCxnSpPr>
          <p:nvPr/>
        </p:nvCxnSpPr>
        <p:spPr bwMode="auto">
          <a:xfrm flipH="1">
            <a:off x="4572002" y="4044720"/>
            <a:ext cx="329613" cy="121308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73" name="Flowchart: Process 72"/>
          <p:cNvSpPr/>
          <p:nvPr/>
        </p:nvSpPr>
        <p:spPr bwMode="auto">
          <a:xfrm>
            <a:off x="4287307" y="5275091"/>
            <a:ext cx="575240" cy="301788"/>
          </a:xfrm>
          <a:prstGeom prst="flowChartProcess">
            <a:avLst/>
          </a:prstGeom>
          <a:solidFill>
            <a:srgbClr val="72BFC5"/>
          </a:solidFill>
          <a:ln w="25400" cap="flat" cmpd="sng" algn="ctr">
            <a:noFill/>
            <a:prstDash val="dash"/>
          </a:ln>
          <a:effectLst/>
        </p:spPr>
        <p:txBody>
          <a:bodyPr lIns="9144" tIns="9144" rIns="9144" bIns="9144" anchor="ctr"/>
          <a:lstStyle/>
          <a:p>
            <a:pPr algn="ctr">
              <a:defRPr/>
            </a:pPr>
            <a:r>
              <a:rPr lang="en-US" sz="1000" b="1" kern="0" dirty="0">
                <a:solidFill>
                  <a:srgbClr val="000000"/>
                </a:solidFill>
              </a:rPr>
              <a:t>CMWG</a:t>
            </a:r>
          </a:p>
        </p:txBody>
      </p:sp>
      <p:cxnSp>
        <p:nvCxnSpPr>
          <p:cNvPr id="76" name="Elbow Connector 110"/>
          <p:cNvCxnSpPr>
            <a:cxnSpLocks noChangeShapeType="1"/>
          </p:cNvCxnSpPr>
          <p:nvPr/>
        </p:nvCxnSpPr>
        <p:spPr bwMode="auto">
          <a:xfrm>
            <a:off x="2412119" y="3149414"/>
            <a:ext cx="506829" cy="1"/>
          </a:xfrm>
          <a:prstGeom prst="bentConnector3">
            <a:avLst>
              <a:gd name="adj1" fmla="val 50000"/>
            </a:avLst>
          </a:prstGeom>
          <a:noFill/>
          <a:ln w="1270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77974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672577" y="-139574"/>
            <a:ext cx="7099432" cy="1055307"/>
          </a:xfrm>
        </p:spPr>
        <p:txBody>
          <a:bodyPr/>
          <a:lstStyle/>
          <a:p>
            <a:r>
              <a:rPr lang="en-US" altLang="en-US" sz="2800" dirty="0"/>
              <a:t>MHS Governance</a:t>
            </a:r>
            <a:br>
              <a:rPr lang="en-US" altLang="en-US" sz="2800" dirty="0"/>
            </a:br>
            <a:r>
              <a:rPr lang="en-US" altLang="en-US" sz="2000" dirty="0"/>
              <a:t>(in transition) </a:t>
            </a:r>
          </a:p>
        </p:txBody>
      </p:sp>
      <p:sp>
        <p:nvSpPr>
          <p:cNvPr id="4" name="Slide Number Placeholder 3"/>
          <p:cNvSpPr>
            <a:spLocks noGrp="1"/>
          </p:cNvSpPr>
          <p:nvPr>
            <p:ph type="sldNum" sz="quarter" idx="4294967295"/>
          </p:nvPr>
        </p:nvSpPr>
        <p:spPr>
          <a:xfrm>
            <a:off x="9512300" y="6524625"/>
            <a:ext cx="1143000" cy="304800"/>
          </a:xfrm>
          <a:prstGeom prst="rect">
            <a:avLst/>
          </a:prstGeom>
        </p:spPr>
        <p:txBody>
          <a:bodyPr/>
          <a:lstStyle/>
          <a:p>
            <a:pPr>
              <a:defRPr/>
            </a:pPr>
            <a:fld id="{E97A1807-8299-4185-8F20-FB5C5DD71B67}" type="slidenum">
              <a:rPr lang="en-US" smtClean="0"/>
              <a:pPr>
                <a:defRPr/>
              </a:pPr>
              <a:t>23</a:t>
            </a:fld>
            <a:endParaRPr lang="en-US" dirty="0">
              <a:solidFill>
                <a:schemeClr val="bg2"/>
              </a:solidFill>
            </a:endParaRPr>
          </a:p>
        </p:txBody>
      </p:sp>
      <p:cxnSp>
        <p:nvCxnSpPr>
          <p:cNvPr id="6" name="Straight Connector 5"/>
          <p:cNvCxnSpPr>
            <a:stCxn id="25" idx="0"/>
            <a:endCxn id="31" idx="2"/>
          </p:cNvCxnSpPr>
          <p:nvPr/>
        </p:nvCxnSpPr>
        <p:spPr>
          <a:xfrm>
            <a:off x="2610177" y="1328772"/>
            <a:ext cx="1" cy="1519052"/>
          </a:xfrm>
          <a:prstGeom prst="line">
            <a:avLst/>
          </a:prstGeom>
          <a:ln>
            <a:solidFill>
              <a:schemeClr val="tx2">
                <a:lumMod val="75000"/>
              </a:schemeClr>
            </a:solidFill>
          </a:ln>
        </p:spPr>
        <p:style>
          <a:lnRef idx="2">
            <a:schemeClr val="dk1"/>
          </a:lnRef>
          <a:fillRef idx="0">
            <a:schemeClr val="dk1"/>
          </a:fillRef>
          <a:effectRef idx="1">
            <a:schemeClr val="dk1"/>
          </a:effectRef>
          <a:fontRef idx="minor">
            <a:schemeClr val="tx1"/>
          </a:fontRef>
        </p:style>
      </p:cxnSp>
      <p:cxnSp>
        <p:nvCxnSpPr>
          <p:cNvPr id="7" name="Straight Connector 6"/>
          <p:cNvCxnSpPr>
            <a:stCxn id="23" idx="0"/>
          </p:cNvCxnSpPr>
          <p:nvPr/>
        </p:nvCxnSpPr>
        <p:spPr>
          <a:xfrm flipH="1">
            <a:off x="6107635" y="1327879"/>
            <a:ext cx="1" cy="1252151"/>
          </a:xfrm>
          <a:prstGeom prst="line">
            <a:avLst/>
          </a:prstGeom>
          <a:ln>
            <a:solidFill>
              <a:schemeClr val="tx2">
                <a:lumMod val="75000"/>
              </a:schemeClr>
            </a:solidFill>
          </a:ln>
        </p:spPr>
        <p:style>
          <a:lnRef idx="2">
            <a:schemeClr val="dk1"/>
          </a:lnRef>
          <a:fillRef idx="0">
            <a:schemeClr val="dk1"/>
          </a:fillRef>
          <a:effectRef idx="1">
            <a:schemeClr val="dk1"/>
          </a:effectRef>
          <a:fontRef idx="minor">
            <a:schemeClr val="tx1"/>
          </a:fontRef>
        </p:style>
      </p:cxnSp>
      <p:sp>
        <p:nvSpPr>
          <p:cNvPr id="8" name="Oval 7"/>
          <p:cNvSpPr/>
          <p:nvPr/>
        </p:nvSpPr>
        <p:spPr>
          <a:xfrm>
            <a:off x="5613089" y="3381226"/>
            <a:ext cx="1206001" cy="62022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sz="1600" dirty="0">
                <a:solidFill>
                  <a:srgbClr val="000000"/>
                </a:solidFill>
              </a:rPr>
              <a:t>ESB (MOG)</a:t>
            </a:r>
          </a:p>
        </p:txBody>
      </p:sp>
      <p:sp>
        <p:nvSpPr>
          <p:cNvPr id="9" name="Rectangle 8"/>
          <p:cNvSpPr/>
          <p:nvPr/>
        </p:nvSpPr>
        <p:spPr>
          <a:xfrm>
            <a:off x="5515181" y="5743426"/>
            <a:ext cx="1361059" cy="48240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sz="1400" dirty="0">
                <a:solidFill>
                  <a:srgbClr val="000000"/>
                </a:solidFill>
              </a:rPr>
              <a:t>Clinical Communities</a:t>
            </a:r>
          </a:p>
        </p:txBody>
      </p:sp>
      <p:cxnSp>
        <p:nvCxnSpPr>
          <p:cNvPr id="10" name="Straight Arrow Connector 9"/>
          <p:cNvCxnSpPr/>
          <p:nvPr/>
        </p:nvCxnSpPr>
        <p:spPr>
          <a:xfrm>
            <a:off x="4896176" y="3609825"/>
            <a:ext cx="551315"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6953576" y="3592507"/>
            <a:ext cx="551315"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2" name="Straight Connector 11"/>
          <p:cNvCxnSpPr>
            <a:stCxn id="8" idx="4"/>
            <a:endCxn id="9" idx="0"/>
          </p:cNvCxnSpPr>
          <p:nvPr/>
        </p:nvCxnSpPr>
        <p:spPr>
          <a:xfrm flipH="1">
            <a:off x="6195711" y="4001455"/>
            <a:ext cx="20379" cy="1741971"/>
          </a:xfrm>
          <a:prstGeom prst="line">
            <a:avLst/>
          </a:prstGeom>
        </p:spPr>
        <p:style>
          <a:lnRef idx="2">
            <a:schemeClr val="dk1"/>
          </a:lnRef>
          <a:fillRef idx="0">
            <a:schemeClr val="dk1"/>
          </a:fillRef>
          <a:effectRef idx="1">
            <a:schemeClr val="dk1"/>
          </a:effectRef>
          <a:fontRef idx="minor">
            <a:schemeClr val="tx1"/>
          </a:fontRef>
        </p:style>
      </p:cxnSp>
      <p:sp>
        <p:nvSpPr>
          <p:cNvPr id="13" name="Rectangle 12"/>
          <p:cNvSpPr/>
          <p:nvPr/>
        </p:nvSpPr>
        <p:spPr>
          <a:xfrm>
            <a:off x="5701889" y="4371826"/>
            <a:ext cx="964801" cy="3445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dirty="0">
                <a:solidFill>
                  <a:srgbClr val="000000"/>
                </a:solidFill>
              </a:rPr>
              <a:t>HROM</a:t>
            </a:r>
          </a:p>
        </p:txBody>
      </p:sp>
      <p:sp>
        <p:nvSpPr>
          <p:cNvPr id="14" name="Rectangle 13"/>
          <p:cNvSpPr/>
          <p:nvPr/>
        </p:nvSpPr>
        <p:spPr>
          <a:xfrm>
            <a:off x="5734376" y="5057626"/>
            <a:ext cx="964801" cy="34457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dirty="0">
                <a:solidFill>
                  <a:srgbClr val="000000"/>
                </a:solidFill>
              </a:rPr>
              <a:t>CCAC</a:t>
            </a:r>
          </a:p>
        </p:txBody>
      </p:sp>
      <p:sp>
        <p:nvSpPr>
          <p:cNvPr id="15" name="TextBox 14"/>
          <p:cNvSpPr txBox="1"/>
          <p:nvPr/>
        </p:nvSpPr>
        <p:spPr>
          <a:xfrm>
            <a:off x="3526389" y="5926603"/>
            <a:ext cx="977683" cy="307777"/>
          </a:xfrm>
          <a:prstGeom prst="rect">
            <a:avLst/>
          </a:prstGeom>
          <a:noFill/>
        </p:spPr>
        <p:txBody>
          <a:bodyPr wrap="square" rtlCol="0">
            <a:spAutoFit/>
          </a:bodyPr>
          <a:lstStyle/>
          <a:p>
            <a:pPr algn="ctr" fontAlgn="base">
              <a:spcBef>
                <a:spcPct val="0"/>
              </a:spcBef>
              <a:spcAft>
                <a:spcPct val="0"/>
              </a:spcAft>
            </a:pPr>
            <a:r>
              <a:rPr lang="en-US" sz="1400" dirty="0">
                <a:solidFill>
                  <a:srgbClr val="000000">
                    <a:lumMod val="75000"/>
                  </a:srgbClr>
                </a:solidFill>
              </a:rPr>
              <a:t>TSWAGs</a:t>
            </a:r>
          </a:p>
        </p:txBody>
      </p:sp>
      <p:cxnSp>
        <p:nvCxnSpPr>
          <p:cNvPr id="16" name="Straight Arrow Connector 15"/>
          <p:cNvCxnSpPr>
            <a:endCxn id="9" idx="1"/>
          </p:cNvCxnSpPr>
          <p:nvPr/>
        </p:nvCxnSpPr>
        <p:spPr>
          <a:xfrm>
            <a:off x="4134176" y="5773622"/>
            <a:ext cx="1381005" cy="2110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V="1">
            <a:off x="4388386" y="5882555"/>
            <a:ext cx="357204" cy="183698"/>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grpSp>
        <p:nvGrpSpPr>
          <p:cNvPr id="18" name="Group 17"/>
          <p:cNvGrpSpPr/>
          <p:nvPr/>
        </p:nvGrpSpPr>
        <p:grpSpPr>
          <a:xfrm>
            <a:off x="5104545" y="1812276"/>
            <a:ext cx="2036619" cy="559704"/>
            <a:chOff x="3401290" y="2590"/>
            <a:chExt cx="2036619" cy="788304"/>
          </a:xfrm>
          <a:scene3d>
            <a:camera prst="orthographicFront"/>
            <a:lightRig rig="flat" dir="t"/>
          </a:scene3d>
        </p:grpSpPr>
        <p:sp>
          <p:nvSpPr>
            <p:cNvPr id="19" name="Rectangle 18"/>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0" name="Rectangle 19"/>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600" b="1" dirty="0">
                  <a:solidFill>
                    <a:srgbClr val="000000">
                      <a:hueOff val="0"/>
                      <a:satOff val="0"/>
                      <a:lumOff val="0"/>
                      <a:alphaOff val="0"/>
                    </a:srgbClr>
                  </a:solidFill>
                </a:rPr>
                <a:t>Director</a:t>
              </a:r>
            </a:p>
            <a:p>
              <a:pPr algn="ctr" defTabSz="711200" fontAlgn="base">
                <a:lnSpc>
                  <a:spcPct val="90000"/>
                </a:lnSpc>
                <a:spcBef>
                  <a:spcPct val="0"/>
                </a:spcBef>
                <a:spcAft>
                  <a:spcPct val="35000"/>
                </a:spcAft>
              </a:pPr>
              <a:r>
                <a:rPr lang="en-US" sz="1600" b="1" dirty="0">
                  <a:solidFill>
                    <a:srgbClr val="000000">
                      <a:hueOff val="0"/>
                      <a:satOff val="0"/>
                      <a:lumOff val="0"/>
                      <a:alphaOff val="0"/>
                    </a:srgbClr>
                  </a:solidFill>
                </a:rPr>
                <a:t>DHA</a:t>
              </a:r>
            </a:p>
          </p:txBody>
        </p:sp>
      </p:grpSp>
      <p:grpSp>
        <p:nvGrpSpPr>
          <p:cNvPr id="21" name="Group 20"/>
          <p:cNvGrpSpPr/>
          <p:nvPr/>
        </p:nvGrpSpPr>
        <p:grpSpPr>
          <a:xfrm>
            <a:off x="5089326" y="1327878"/>
            <a:ext cx="2036619" cy="331104"/>
            <a:chOff x="3401290" y="2590"/>
            <a:chExt cx="2036619" cy="788304"/>
          </a:xfrm>
          <a:scene3d>
            <a:camera prst="orthographicFront"/>
            <a:lightRig rig="flat" dir="t"/>
          </a:scene3d>
        </p:grpSpPr>
        <p:sp>
          <p:nvSpPr>
            <p:cNvPr id="22" name="Rectangle 21"/>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3" name="Rectangle 22"/>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600" b="1" dirty="0">
                  <a:solidFill>
                    <a:srgbClr val="000000">
                      <a:hueOff val="0"/>
                      <a:satOff val="0"/>
                      <a:lumOff val="0"/>
                      <a:alphaOff val="0"/>
                    </a:srgbClr>
                  </a:solidFill>
                </a:rPr>
                <a:t>ASDHA</a:t>
              </a:r>
            </a:p>
          </p:txBody>
        </p:sp>
      </p:grpSp>
      <p:grpSp>
        <p:nvGrpSpPr>
          <p:cNvPr id="24" name="Group 23"/>
          <p:cNvGrpSpPr/>
          <p:nvPr/>
        </p:nvGrpSpPr>
        <p:grpSpPr>
          <a:xfrm>
            <a:off x="1771976" y="1328772"/>
            <a:ext cx="1676400" cy="331104"/>
            <a:chOff x="3401290" y="2590"/>
            <a:chExt cx="2036619" cy="788304"/>
          </a:xfrm>
          <a:scene3d>
            <a:camera prst="orthographicFront"/>
            <a:lightRig rig="flat" dir="t"/>
          </a:scene3d>
        </p:grpSpPr>
        <p:sp>
          <p:nvSpPr>
            <p:cNvPr id="25" name="Rectangle 24"/>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6" name="Rectangle 25"/>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600" b="1" dirty="0">
                  <a:solidFill>
                    <a:srgbClr val="000000">
                      <a:hueOff val="0"/>
                      <a:satOff val="0"/>
                      <a:lumOff val="0"/>
                      <a:alphaOff val="0"/>
                    </a:srgbClr>
                  </a:solidFill>
                </a:rPr>
                <a:t>USD-AT&amp;L</a:t>
              </a:r>
            </a:p>
          </p:txBody>
        </p:sp>
      </p:grpSp>
      <p:sp>
        <p:nvSpPr>
          <p:cNvPr id="27" name="Rectangle 26"/>
          <p:cNvSpPr/>
          <p:nvPr/>
        </p:nvSpPr>
        <p:spPr>
          <a:xfrm>
            <a:off x="3941675" y="1054010"/>
            <a:ext cx="619482" cy="6343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r>
              <a:rPr lang="en-US" sz="1400" dirty="0">
                <a:solidFill>
                  <a:srgbClr val="000000"/>
                </a:solidFill>
              </a:rPr>
              <a:t>SSG/CSB</a:t>
            </a:r>
          </a:p>
        </p:txBody>
      </p:sp>
      <p:cxnSp>
        <p:nvCxnSpPr>
          <p:cNvPr id="28" name="Straight Arrow Connector 27"/>
          <p:cNvCxnSpPr/>
          <p:nvPr/>
        </p:nvCxnSpPr>
        <p:spPr>
          <a:xfrm>
            <a:off x="3484475" y="1516061"/>
            <a:ext cx="421100"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4610637" y="1494325"/>
            <a:ext cx="361738"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nvGrpSpPr>
          <p:cNvPr id="30" name="Group 29"/>
          <p:cNvGrpSpPr/>
          <p:nvPr/>
        </p:nvGrpSpPr>
        <p:grpSpPr>
          <a:xfrm>
            <a:off x="1771977" y="2230566"/>
            <a:ext cx="1676400" cy="617259"/>
            <a:chOff x="3401290" y="2590"/>
            <a:chExt cx="2036619" cy="788304"/>
          </a:xfrm>
          <a:scene3d>
            <a:camera prst="orthographicFront"/>
            <a:lightRig rig="flat" dir="t"/>
          </a:scene3d>
        </p:grpSpPr>
        <p:sp>
          <p:nvSpPr>
            <p:cNvPr id="31" name="Rectangle 30"/>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2" name="Rectangle 31"/>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600" b="1" dirty="0">
                  <a:solidFill>
                    <a:srgbClr val="000000">
                      <a:hueOff val="0"/>
                      <a:satOff val="0"/>
                      <a:lumOff val="0"/>
                      <a:alphaOff val="0"/>
                    </a:srgbClr>
                  </a:solidFill>
                </a:rPr>
                <a:t>PEO DHMS</a:t>
              </a:r>
            </a:p>
            <a:p>
              <a:pPr algn="ctr" defTabSz="711200" fontAlgn="base">
                <a:lnSpc>
                  <a:spcPct val="90000"/>
                </a:lnSpc>
                <a:spcBef>
                  <a:spcPct val="0"/>
                </a:spcBef>
                <a:spcAft>
                  <a:spcPct val="35000"/>
                </a:spcAft>
              </a:pPr>
              <a:r>
                <a:rPr lang="en-US" sz="1600" b="1" dirty="0">
                  <a:solidFill>
                    <a:srgbClr val="000000">
                      <a:hueOff val="0"/>
                      <a:satOff val="0"/>
                      <a:lumOff val="0"/>
                      <a:alphaOff val="0"/>
                    </a:srgbClr>
                  </a:solidFill>
                </a:rPr>
                <a:t>DHMSM PMO</a:t>
              </a:r>
            </a:p>
          </p:txBody>
        </p:sp>
      </p:grpSp>
      <p:sp>
        <p:nvSpPr>
          <p:cNvPr id="39" name="TextBox 38"/>
          <p:cNvSpPr txBox="1"/>
          <p:nvPr/>
        </p:nvSpPr>
        <p:spPr>
          <a:xfrm>
            <a:off x="3981775" y="3569986"/>
            <a:ext cx="685800"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fontAlgn="base">
              <a:spcBef>
                <a:spcPct val="0"/>
              </a:spcBef>
              <a:spcAft>
                <a:spcPct val="0"/>
              </a:spcAft>
            </a:pPr>
            <a:r>
              <a:rPr lang="en-US" sz="2400" dirty="0">
                <a:solidFill>
                  <a:srgbClr val="BBE0E3">
                    <a:lumMod val="50000"/>
                  </a:srgbClr>
                </a:solidFill>
                <a:sym typeface="Wingdings"/>
              </a:rPr>
              <a:t></a:t>
            </a:r>
            <a:endParaRPr lang="en-US" dirty="0">
              <a:solidFill>
                <a:srgbClr val="BBE0E3">
                  <a:lumMod val="50000"/>
                </a:srgbClr>
              </a:solidFill>
              <a:sym typeface="Wingdings"/>
            </a:endParaRPr>
          </a:p>
        </p:txBody>
      </p:sp>
      <p:sp>
        <p:nvSpPr>
          <p:cNvPr id="40" name="TextBox 39"/>
          <p:cNvSpPr txBox="1"/>
          <p:nvPr/>
        </p:nvSpPr>
        <p:spPr>
          <a:xfrm>
            <a:off x="1619575" y="3305026"/>
            <a:ext cx="685800"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fontAlgn="base">
              <a:spcBef>
                <a:spcPct val="0"/>
              </a:spcBef>
              <a:spcAft>
                <a:spcPct val="0"/>
              </a:spcAft>
            </a:pPr>
            <a:r>
              <a:rPr lang="en-US" sz="2400" dirty="0">
                <a:solidFill>
                  <a:srgbClr val="BBE0E3">
                    <a:lumMod val="50000"/>
                  </a:srgbClr>
                </a:solidFill>
                <a:sym typeface="Wingdings"/>
              </a:rPr>
              <a:t></a:t>
            </a:r>
            <a:endParaRPr lang="en-US" dirty="0">
              <a:solidFill>
                <a:srgbClr val="BBE0E3">
                  <a:lumMod val="50000"/>
                </a:srgbClr>
              </a:solidFill>
              <a:sym typeface="Wingdings"/>
            </a:endParaRPr>
          </a:p>
        </p:txBody>
      </p:sp>
      <p:sp>
        <p:nvSpPr>
          <p:cNvPr id="41" name="TextBox 40"/>
          <p:cNvSpPr txBox="1"/>
          <p:nvPr/>
        </p:nvSpPr>
        <p:spPr>
          <a:xfrm>
            <a:off x="1619575" y="2118365"/>
            <a:ext cx="685800"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fontAlgn="base">
              <a:spcBef>
                <a:spcPct val="0"/>
              </a:spcBef>
              <a:spcAft>
                <a:spcPct val="0"/>
              </a:spcAft>
            </a:pPr>
            <a:r>
              <a:rPr lang="en-US" sz="2400" dirty="0">
                <a:solidFill>
                  <a:srgbClr val="BBE0E3">
                    <a:lumMod val="50000"/>
                  </a:srgbClr>
                </a:solidFill>
                <a:sym typeface="Wingdings"/>
              </a:rPr>
              <a:t></a:t>
            </a:r>
            <a:endParaRPr lang="en-US" dirty="0">
              <a:solidFill>
                <a:srgbClr val="BBE0E3">
                  <a:lumMod val="50000"/>
                </a:srgbClr>
              </a:solidFill>
              <a:sym typeface="Wingdings"/>
            </a:endParaRPr>
          </a:p>
        </p:txBody>
      </p:sp>
      <p:grpSp>
        <p:nvGrpSpPr>
          <p:cNvPr id="5" name="Group 4"/>
          <p:cNvGrpSpPr/>
          <p:nvPr/>
        </p:nvGrpSpPr>
        <p:grpSpPr>
          <a:xfrm>
            <a:off x="1688035" y="2581162"/>
            <a:ext cx="8839199" cy="3110832"/>
            <a:chOff x="164034" y="2581162"/>
            <a:chExt cx="8839199" cy="3110832"/>
          </a:xfrm>
        </p:grpSpPr>
        <p:sp>
          <p:nvSpPr>
            <p:cNvPr id="16384" name="Freeform 16383"/>
            <p:cNvSpPr/>
            <p:nvPr/>
          </p:nvSpPr>
          <p:spPr>
            <a:xfrm>
              <a:off x="4583634" y="2905083"/>
              <a:ext cx="3735693" cy="508129"/>
            </a:xfrm>
            <a:custGeom>
              <a:avLst/>
              <a:gdLst/>
              <a:ahLst/>
              <a:cxnLst/>
              <a:rect l="0" t="0" r="0" b="0"/>
              <a:pathLst>
                <a:path>
                  <a:moveTo>
                    <a:pt x="0" y="0"/>
                  </a:moveTo>
                  <a:lnTo>
                    <a:pt x="0" y="254064"/>
                  </a:lnTo>
                  <a:lnTo>
                    <a:pt x="3735693" y="254064"/>
                  </a:lnTo>
                  <a:lnTo>
                    <a:pt x="3735693" y="50812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85" name="Freeform 16384"/>
            <p:cNvSpPr/>
            <p:nvPr/>
          </p:nvSpPr>
          <p:spPr>
            <a:xfrm>
              <a:off x="4583634" y="2905083"/>
              <a:ext cx="2369736" cy="508129"/>
            </a:xfrm>
            <a:custGeom>
              <a:avLst/>
              <a:gdLst/>
              <a:ahLst/>
              <a:cxnLst/>
              <a:rect l="0" t="0" r="0" b="0"/>
              <a:pathLst>
                <a:path>
                  <a:moveTo>
                    <a:pt x="0" y="0"/>
                  </a:moveTo>
                  <a:lnTo>
                    <a:pt x="0" y="254064"/>
                  </a:lnTo>
                  <a:lnTo>
                    <a:pt x="2369736" y="254064"/>
                  </a:lnTo>
                  <a:lnTo>
                    <a:pt x="2369736" y="50812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88" name="Freeform 16387"/>
            <p:cNvSpPr/>
            <p:nvPr/>
          </p:nvSpPr>
          <p:spPr>
            <a:xfrm>
              <a:off x="1614921" y="5136838"/>
              <a:ext cx="131811" cy="372858"/>
            </a:xfrm>
            <a:custGeom>
              <a:avLst/>
              <a:gdLst/>
              <a:ahLst/>
              <a:cxnLst/>
              <a:rect l="0" t="0" r="0" b="0"/>
              <a:pathLst>
                <a:path>
                  <a:moveTo>
                    <a:pt x="131811" y="0"/>
                  </a:moveTo>
                  <a:lnTo>
                    <a:pt x="131811" y="372858"/>
                  </a:lnTo>
                  <a:lnTo>
                    <a:pt x="0" y="372858"/>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89" name="Freeform 16388"/>
            <p:cNvSpPr/>
            <p:nvPr/>
          </p:nvSpPr>
          <p:spPr>
            <a:xfrm>
              <a:off x="1746732" y="5136838"/>
              <a:ext cx="120438" cy="372858"/>
            </a:xfrm>
            <a:custGeom>
              <a:avLst/>
              <a:gdLst/>
              <a:ahLst/>
              <a:cxnLst/>
              <a:rect l="0" t="0" r="0" b="0"/>
              <a:pathLst>
                <a:path>
                  <a:moveTo>
                    <a:pt x="0" y="0"/>
                  </a:moveTo>
                  <a:lnTo>
                    <a:pt x="0" y="372858"/>
                  </a:lnTo>
                  <a:lnTo>
                    <a:pt x="120438" y="372858"/>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90" name="Freeform 16389"/>
            <p:cNvSpPr/>
            <p:nvPr/>
          </p:nvSpPr>
          <p:spPr>
            <a:xfrm>
              <a:off x="1746732" y="5136838"/>
              <a:ext cx="939205" cy="372858"/>
            </a:xfrm>
            <a:custGeom>
              <a:avLst/>
              <a:gdLst/>
              <a:ahLst/>
              <a:cxnLst/>
              <a:rect l="0" t="0" r="0" b="0"/>
              <a:pathLst>
                <a:path>
                  <a:moveTo>
                    <a:pt x="0" y="0"/>
                  </a:moveTo>
                  <a:lnTo>
                    <a:pt x="0" y="372858"/>
                  </a:lnTo>
                  <a:lnTo>
                    <a:pt x="939205" y="372858"/>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91" name="Freeform 16390"/>
            <p:cNvSpPr/>
            <p:nvPr/>
          </p:nvSpPr>
          <p:spPr>
            <a:xfrm>
              <a:off x="850572" y="5136838"/>
              <a:ext cx="896159" cy="356501"/>
            </a:xfrm>
            <a:custGeom>
              <a:avLst/>
              <a:gdLst/>
              <a:ahLst/>
              <a:cxnLst/>
              <a:rect l="0" t="0" r="0" b="0"/>
              <a:pathLst>
                <a:path>
                  <a:moveTo>
                    <a:pt x="896159" y="0"/>
                  </a:moveTo>
                  <a:lnTo>
                    <a:pt x="896159" y="356501"/>
                  </a:lnTo>
                  <a:lnTo>
                    <a:pt x="0" y="356501"/>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92" name="Freeform 16391"/>
            <p:cNvSpPr/>
            <p:nvPr/>
          </p:nvSpPr>
          <p:spPr>
            <a:xfrm>
              <a:off x="2256084" y="3857040"/>
              <a:ext cx="91440" cy="716632"/>
            </a:xfrm>
            <a:custGeom>
              <a:avLst/>
              <a:gdLst/>
              <a:ahLst/>
              <a:cxnLst/>
              <a:rect l="0" t="0" r="0" b="0"/>
              <a:pathLst>
                <a:path>
                  <a:moveTo>
                    <a:pt x="46881" y="0"/>
                  </a:moveTo>
                  <a:lnTo>
                    <a:pt x="46881" y="462567"/>
                  </a:lnTo>
                  <a:lnTo>
                    <a:pt x="45720" y="462567"/>
                  </a:lnTo>
                  <a:lnTo>
                    <a:pt x="45720" y="716632"/>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93" name="Freeform 16392"/>
            <p:cNvSpPr/>
            <p:nvPr/>
          </p:nvSpPr>
          <p:spPr>
            <a:xfrm>
              <a:off x="2302965" y="2905083"/>
              <a:ext cx="2280668" cy="508129"/>
            </a:xfrm>
            <a:custGeom>
              <a:avLst/>
              <a:gdLst/>
              <a:ahLst/>
              <a:cxnLst/>
              <a:rect l="0" t="0" r="0" b="0"/>
              <a:pathLst>
                <a:path>
                  <a:moveTo>
                    <a:pt x="2280668" y="0"/>
                  </a:moveTo>
                  <a:lnTo>
                    <a:pt x="2280668" y="254064"/>
                  </a:lnTo>
                  <a:lnTo>
                    <a:pt x="0" y="254064"/>
                  </a:lnTo>
                  <a:lnTo>
                    <a:pt x="0" y="50812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94" name="Freeform 16393"/>
            <p:cNvSpPr/>
            <p:nvPr/>
          </p:nvSpPr>
          <p:spPr>
            <a:xfrm>
              <a:off x="847940" y="2905083"/>
              <a:ext cx="3735693" cy="508129"/>
            </a:xfrm>
            <a:custGeom>
              <a:avLst/>
              <a:gdLst/>
              <a:ahLst/>
              <a:cxnLst/>
              <a:rect l="0" t="0" r="0" b="0"/>
              <a:pathLst>
                <a:path>
                  <a:moveTo>
                    <a:pt x="3735693" y="0"/>
                  </a:moveTo>
                  <a:lnTo>
                    <a:pt x="3735693" y="254064"/>
                  </a:lnTo>
                  <a:lnTo>
                    <a:pt x="0" y="254064"/>
                  </a:lnTo>
                  <a:lnTo>
                    <a:pt x="0" y="508129"/>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sp>
        <p:sp>
          <p:nvSpPr>
            <p:cNvPr id="16395" name="Freeform 16394"/>
            <p:cNvSpPr/>
            <p:nvPr/>
          </p:nvSpPr>
          <p:spPr>
            <a:xfrm>
              <a:off x="3373800" y="2581162"/>
              <a:ext cx="2419666" cy="323920"/>
            </a:xfrm>
            <a:custGeom>
              <a:avLst/>
              <a:gdLst>
                <a:gd name="connsiteX0" fmla="*/ 0 w 2419666"/>
                <a:gd name="connsiteY0" fmla="*/ 0 h 323920"/>
                <a:gd name="connsiteX1" fmla="*/ 2419666 w 2419666"/>
                <a:gd name="connsiteY1" fmla="*/ 0 h 323920"/>
                <a:gd name="connsiteX2" fmla="*/ 2419666 w 2419666"/>
                <a:gd name="connsiteY2" fmla="*/ 323920 h 323920"/>
                <a:gd name="connsiteX3" fmla="*/ 0 w 2419666"/>
                <a:gd name="connsiteY3" fmla="*/ 323920 h 323920"/>
                <a:gd name="connsiteX4" fmla="*/ 0 w 2419666"/>
                <a:gd name="connsiteY4" fmla="*/ 0 h 323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666" h="323920">
                  <a:moveTo>
                    <a:pt x="0" y="0"/>
                  </a:moveTo>
                  <a:lnTo>
                    <a:pt x="2419666" y="0"/>
                  </a:lnTo>
                  <a:lnTo>
                    <a:pt x="2419666" y="323920"/>
                  </a:lnTo>
                  <a:lnTo>
                    <a:pt x="0" y="323920"/>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a:lnSpc>
                  <a:spcPct val="90000"/>
                </a:lnSpc>
                <a:spcBef>
                  <a:spcPct val="0"/>
                </a:spcBef>
                <a:spcAft>
                  <a:spcPct val="35000"/>
                </a:spcAft>
              </a:pPr>
              <a:r>
                <a:rPr lang="en-US" sz="1600" b="1" dirty="0"/>
                <a:t>ADHCA</a:t>
              </a:r>
            </a:p>
          </p:txBody>
        </p:sp>
        <p:sp>
          <p:nvSpPr>
            <p:cNvPr id="16396" name="Freeform 16395"/>
            <p:cNvSpPr/>
            <p:nvPr/>
          </p:nvSpPr>
          <p:spPr>
            <a:xfrm>
              <a:off x="164034" y="3413213"/>
              <a:ext cx="1367813" cy="414791"/>
            </a:xfrm>
            <a:custGeom>
              <a:avLst/>
              <a:gdLst>
                <a:gd name="connsiteX0" fmla="*/ 0 w 1367813"/>
                <a:gd name="connsiteY0" fmla="*/ 0 h 414791"/>
                <a:gd name="connsiteX1" fmla="*/ 1367813 w 1367813"/>
                <a:gd name="connsiteY1" fmla="*/ 0 h 414791"/>
                <a:gd name="connsiteX2" fmla="*/ 1367813 w 1367813"/>
                <a:gd name="connsiteY2" fmla="*/ 414791 h 414791"/>
                <a:gd name="connsiteX3" fmla="*/ 0 w 1367813"/>
                <a:gd name="connsiteY3" fmla="*/ 414791 h 414791"/>
                <a:gd name="connsiteX4" fmla="*/ 0 w 1367813"/>
                <a:gd name="connsiteY4" fmla="*/ 0 h 414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813" h="414791">
                  <a:moveTo>
                    <a:pt x="0" y="0"/>
                  </a:moveTo>
                  <a:lnTo>
                    <a:pt x="1367813" y="0"/>
                  </a:lnTo>
                  <a:lnTo>
                    <a:pt x="1367813" y="414791"/>
                  </a:lnTo>
                  <a:lnTo>
                    <a:pt x="0" y="414791"/>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400" b="1" dirty="0"/>
                <a:t>DAD-IO</a:t>
              </a:r>
            </a:p>
          </p:txBody>
        </p:sp>
        <p:sp>
          <p:nvSpPr>
            <p:cNvPr id="16397" name="Freeform 16396"/>
            <p:cNvSpPr/>
            <p:nvPr/>
          </p:nvSpPr>
          <p:spPr>
            <a:xfrm>
              <a:off x="1619058" y="3413213"/>
              <a:ext cx="1367813" cy="443827"/>
            </a:xfrm>
            <a:custGeom>
              <a:avLst/>
              <a:gdLst>
                <a:gd name="connsiteX0" fmla="*/ 0 w 1367813"/>
                <a:gd name="connsiteY0" fmla="*/ 0 h 443827"/>
                <a:gd name="connsiteX1" fmla="*/ 1367813 w 1367813"/>
                <a:gd name="connsiteY1" fmla="*/ 0 h 443827"/>
                <a:gd name="connsiteX2" fmla="*/ 1367813 w 1367813"/>
                <a:gd name="connsiteY2" fmla="*/ 443827 h 443827"/>
                <a:gd name="connsiteX3" fmla="*/ 0 w 1367813"/>
                <a:gd name="connsiteY3" fmla="*/ 443827 h 443827"/>
                <a:gd name="connsiteX4" fmla="*/ 0 w 1367813"/>
                <a:gd name="connsiteY4" fmla="*/ 0 h 44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813" h="443827">
                  <a:moveTo>
                    <a:pt x="0" y="0"/>
                  </a:moveTo>
                  <a:lnTo>
                    <a:pt x="1367813" y="0"/>
                  </a:lnTo>
                  <a:lnTo>
                    <a:pt x="1367813" y="443827"/>
                  </a:lnTo>
                  <a:lnTo>
                    <a:pt x="0" y="443827"/>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400" b="1" dirty="0"/>
                <a:t>DAD-HCO </a:t>
              </a:r>
            </a:p>
          </p:txBody>
        </p:sp>
        <p:sp>
          <p:nvSpPr>
            <p:cNvPr id="16398" name="Freeform 16397"/>
            <p:cNvSpPr/>
            <p:nvPr/>
          </p:nvSpPr>
          <p:spPr>
            <a:xfrm>
              <a:off x="1607964" y="4573672"/>
              <a:ext cx="1387678" cy="563165"/>
            </a:xfrm>
            <a:custGeom>
              <a:avLst/>
              <a:gdLst>
                <a:gd name="connsiteX0" fmla="*/ 0 w 1387678"/>
                <a:gd name="connsiteY0" fmla="*/ 0 h 563165"/>
                <a:gd name="connsiteX1" fmla="*/ 1387678 w 1387678"/>
                <a:gd name="connsiteY1" fmla="*/ 0 h 563165"/>
                <a:gd name="connsiteX2" fmla="*/ 1387678 w 1387678"/>
                <a:gd name="connsiteY2" fmla="*/ 563165 h 563165"/>
                <a:gd name="connsiteX3" fmla="*/ 0 w 1387678"/>
                <a:gd name="connsiteY3" fmla="*/ 563165 h 563165"/>
                <a:gd name="connsiteX4" fmla="*/ 0 w 1387678"/>
                <a:gd name="connsiteY4" fmla="*/ 0 h 563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678" h="563165">
                  <a:moveTo>
                    <a:pt x="0" y="0"/>
                  </a:moveTo>
                  <a:lnTo>
                    <a:pt x="1387678" y="0"/>
                  </a:lnTo>
                  <a:lnTo>
                    <a:pt x="1387678" y="563165"/>
                  </a:lnTo>
                  <a:lnTo>
                    <a:pt x="0" y="563165"/>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US" sz="1200" b="1" dirty="0"/>
                <a:t>Chief Health Informatics Office</a:t>
              </a:r>
            </a:p>
            <a:p>
              <a:pPr algn="ctr" defTabSz="533400">
                <a:lnSpc>
                  <a:spcPct val="90000"/>
                </a:lnSpc>
                <a:spcBef>
                  <a:spcPct val="0"/>
                </a:spcBef>
                <a:spcAft>
                  <a:spcPct val="35000"/>
                </a:spcAft>
              </a:pPr>
              <a:r>
                <a:rPr lang="en-US" sz="1200" b="1" dirty="0"/>
                <a:t>(CHIO</a:t>
              </a:r>
              <a:r>
                <a:rPr lang="en-US" sz="1050" b="1" dirty="0"/>
                <a:t>)</a:t>
              </a:r>
              <a:endParaRPr lang="en-US" sz="1200" b="1" dirty="0"/>
            </a:p>
          </p:txBody>
        </p:sp>
        <p:sp>
          <p:nvSpPr>
            <p:cNvPr id="16399" name="Freeform 16398"/>
            <p:cNvSpPr/>
            <p:nvPr/>
          </p:nvSpPr>
          <p:spPr>
            <a:xfrm>
              <a:off x="164034" y="5311042"/>
              <a:ext cx="686538" cy="364595"/>
            </a:xfrm>
            <a:custGeom>
              <a:avLst/>
              <a:gdLst>
                <a:gd name="connsiteX0" fmla="*/ 0 w 658778"/>
                <a:gd name="connsiteY0" fmla="*/ 0 h 364595"/>
                <a:gd name="connsiteX1" fmla="*/ 658778 w 658778"/>
                <a:gd name="connsiteY1" fmla="*/ 0 h 364595"/>
                <a:gd name="connsiteX2" fmla="*/ 658778 w 658778"/>
                <a:gd name="connsiteY2" fmla="*/ 364595 h 364595"/>
                <a:gd name="connsiteX3" fmla="*/ 0 w 658778"/>
                <a:gd name="connsiteY3" fmla="*/ 364595 h 364595"/>
                <a:gd name="connsiteX4" fmla="*/ 0 w 658778"/>
                <a:gd name="connsiteY4" fmla="*/ 0 h 36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778" h="364595">
                  <a:moveTo>
                    <a:pt x="0" y="0"/>
                  </a:moveTo>
                  <a:lnTo>
                    <a:pt x="658778" y="0"/>
                  </a:lnTo>
                  <a:lnTo>
                    <a:pt x="658778" y="364595"/>
                  </a:lnTo>
                  <a:lnTo>
                    <a:pt x="0" y="364595"/>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6985" tIns="6985" rIns="6985" bIns="6985" numCol="1" spcCol="1270" anchor="ctr" anchorCtr="0">
              <a:noAutofit/>
            </a:bodyPr>
            <a:lstStyle/>
            <a:p>
              <a:pPr algn="ctr" defTabSz="466725">
                <a:lnSpc>
                  <a:spcPct val="90000"/>
                </a:lnSpc>
                <a:spcBef>
                  <a:spcPct val="0"/>
                </a:spcBef>
                <a:spcAft>
                  <a:spcPct val="35000"/>
                </a:spcAft>
              </a:pPr>
              <a:r>
                <a:rPr lang="en-US" sz="800" b="1" dirty="0"/>
                <a:t>Content &amp; configuration</a:t>
              </a:r>
            </a:p>
          </p:txBody>
        </p:sp>
        <p:sp>
          <p:nvSpPr>
            <p:cNvPr id="16400" name="Freeform 16399"/>
            <p:cNvSpPr/>
            <p:nvPr/>
          </p:nvSpPr>
          <p:spPr>
            <a:xfrm>
              <a:off x="2685938" y="5327399"/>
              <a:ext cx="805498" cy="364595"/>
            </a:xfrm>
            <a:custGeom>
              <a:avLst/>
              <a:gdLst>
                <a:gd name="connsiteX0" fmla="*/ 0 w 658778"/>
                <a:gd name="connsiteY0" fmla="*/ 0 h 364595"/>
                <a:gd name="connsiteX1" fmla="*/ 658778 w 658778"/>
                <a:gd name="connsiteY1" fmla="*/ 0 h 364595"/>
                <a:gd name="connsiteX2" fmla="*/ 658778 w 658778"/>
                <a:gd name="connsiteY2" fmla="*/ 364595 h 364595"/>
                <a:gd name="connsiteX3" fmla="*/ 0 w 658778"/>
                <a:gd name="connsiteY3" fmla="*/ 364595 h 364595"/>
                <a:gd name="connsiteX4" fmla="*/ 0 w 658778"/>
                <a:gd name="connsiteY4" fmla="*/ 0 h 36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778" h="364595">
                  <a:moveTo>
                    <a:pt x="0" y="0"/>
                  </a:moveTo>
                  <a:lnTo>
                    <a:pt x="658778" y="0"/>
                  </a:lnTo>
                  <a:lnTo>
                    <a:pt x="658778" y="364595"/>
                  </a:lnTo>
                  <a:lnTo>
                    <a:pt x="0" y="364595"/>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6985" tIns="6985" rIns="6985" bIns="6985" numCol="1" spcCol="1270" anchor="ctr" anchorCtr="0">
              <a:noAutofit/>
            </a:bodyPr>
            <a:lstStyle/>
            <a:p>
              <a:pPr algn="ctr" defTabSz="466725">
                <a:lnSpc>
                  <a:spcPct val="90000"/>
                </a:lnSpc>
                <a:spcBef>
                  <a:spcPct val="0"/>
                </a:spcBef>
                <a:spcAft>
                  <a:spcPct val="35000"/>
                </a:spcAft>
              </a:pPr>
              <a:r>
                <a:rPr lang="en-US" sz="800" b="1" dirty="0"/>
                <a:t>Enhancements &amp; Requirements</a:t>
              </a:r>
            </a:p>
          </p:txBody>
        </p:sp>
        <p:sp>
          <p:nvSpPr>
            <p:cNvPr id="16401" name="Freeform 16400"/>
            <p:cNvSpPr/>
            <p:nvPr/>
          </p:nvSpPr>
          <p:spPr>
            <a:xfrm>
              <a:off x="1867171" y="5327399"/>
              <a:ext cx="658778" cy="364595"/>
            </a:xfrm>
            <a:custGeom>
              <a:avLst/>
              <a:gdLst>
                <a:gd name="connsiteX0" fmla="*/ 0 w 658778"/>
                <a:gd name="connsiteY0" fmla="*/ 0 h 364595"/>
                <a:gd name="connsiteX1" fmla="*/ 658778 w 658778"/>
                <a:gd name="connsiteY1" fmla="*/ 0 h 364595"/>
                <a:gd name="connsiteX2" fmla="*/ 658778 w 658778"/>
                <a:gd name="connsiteY2" fmla="*/ 364595 h 364595"/>
                <a:gd name="connsiteX3" fmla="*/ 0 w 658778"/>
                <a:gd name="connsiteY3" fmla="*/ 364595 h 364595"/>
                <a:gd name="connsiteX4" fmla="*/ 0 w 658778"/>
                <a:gd name="connsiteY4" fmla="*/ 0 h 36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778" h="364595">
                  <a:moveTo>
                    <a:pt x="0" y="0"/>
                  </a:moveTo>
                  <a:lnTo>
                    <a:pt x="658778" y="0"/>
                  </a:lnTo>
                  <a:lnTo>
                    <a:pt x="658778" y="364595"/>
                  </a:lnTo>
                  <a:lnTo>
                    <a:pt x="0" y="364595"/>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6985" tIns="6985" rIns="6985" bIns="6985" numCol="1" spcCol="1270" anchor="ctr" anchorCtr="0">
              <a:noAutofit/>
            </a:bodyPr>
            <a:lstStyle/>
            <a:p>
              <a:pPr algn="ctr" defTabSz="466725">
                <a:lnSpc>
                  <a:spcPct val="90000"/>
                </a:lnSpc>
                <a:spcBef>
                  <a:spcPct val="0"/>
                </a:spcBef>
                <a:spcAft>
                  <a:spcPct val="35000"/>
                </a:spcAft>
              </a:pPr>
              <a:r>
                <a:rPr lang="en-US" sz="800" b="1" dirty="0"/>
                <a:t>Enterprise</a:t>
              </a:r>
              <a:r>
                <a:rPr lang="en-US" sz="900" b="1" dirty="0"/>
                <a:t> </a:t>
              </a:r>
              <a:r>
                <a:rPr lang="en-US" sz="800" b="1" dirty="0"/>
                <a:t>Engagement</a:t>
              </a:r>
            </a:p>
          </p:txBody>
        </p:sp>
        <p:sp>
          <p:nvSpPr>
            <p:cNvPr id="16402" name="Freeform 16401"/>
            <p:cNvSpPr/>
            <p:nvPr/>
          </p:nvSpPr>
          <p:spPr>
            <a:xfrm>
              <a:off x="956142" y="5327399"/>
              <a:ext cx="658778" cy="364595"/>
            </a:xfrm>
            <a:custGeom>
              <a:avLst/>
              <a:gdLst>
                <a:gd name="connsiteX0" fmla="*/ 0 w 658778"/>
                <a:gd name="connsiteY0" fmla="*/ 0 h 364595"/>
                <a:gd name="connsiteX1" fmla="*/ 658778 w 658778"/>
                <a:gd name="connsiteY1" fmla="*/ 0 h 364595"/>
                <a:gd name="connsiteX2" fmla="*/ 658778 w 658778"/>
                <a:gd name="connsiteY2" fmla="*/ 364595 h 364595"/>
                <a:gd name="connsiteX3" fmla="*/ 0 w 658778"/>
                <a:gd name="connsiteY3" fmla="*/ 364595 h 364595"/>
                <a:gd name="connsiteX4" fmla="*/ 0 w 658778"/>
                <a:gd name="connsiteY4" fmla="*/ 0 h 364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778" h="364595">
                  <a:moveTo>
                    <a:pt x="0" y="0"/>
                  </a:moveTo>
                  <a:lnTo>
                    <a:pt x="658778" y="0"/>
                  </a:lnTo>
                  <a:lnTo>
                    <a:pt x="658778" y="364595"/>
                  </a:lnTo>
                  <a:lnTo>
                    <a:pt x="0" y="364595"/>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6985" tIns="6985" rIns="6985" bIns="6985" numCol="1" spcCol="1270" anchor="ctr" anchorCtr="0">
              <a:noAutofit/>
            </a:bodyPr>
            <a:lstStyle/>
            <a:p>
              <a:pPr algn="ctr" defTabSz="466725">
                <a:lnSpc>
                  <a:spcPct val="90000"/>
                </a:lnSpc>
                <a:spcBef>
                  <a:spcPct val="0"/>
                </a:spcBef>
                <a:spcAft>
                  <a:spcPct val="35000"/>
                </a:spcAft>
              </a:pPr>
              <a:r>
                <a:rPr lang="en-US" sz="800" b="1" dirty="0"/>
                <a:t>End user engagement</a:t>
              </a:r>
            </a:p>
          </p:txBody>
        </p:sp>
        <p:sp>
          <p:nvSpPr>
            <p:cNvPr id="16403" name="Freeform 16402"/>
            <p:cNvSpPr/>
            <p:nvPr/>
          </p:nvSpPr>
          <p:spPr>
            <a:xfrm>
              <a:off x="6269463" y="3413213"/>
              <a:ext cx="1367813" cy="443827"/>
            </a:xfrm>
            <a:custGeom>
              <a:avLst/>
              <a:gdLst>
                <a:gd name="connsiteX0" fmla="*/ 0 w 1367813"/>
                <a:gd name="connsiteY0" fmla="*/ 0 h 443827"/>
                <a:gd name="connsiteX1" fmla="*/ 1367813 w 1367813"/>
                <a:gd name="connsiteY1" fmla="*/ 0 h 443827"/>
                <a:gd name="connsiteX2" fmla="*/ 1367813 w 1367813"/>
                <a:gd name="connsiteY2" fmla="*/ 443827 h 443827"/>
                <a:gd name="connsiteX3" fmla="*/ 0 w 1367813"/>
                <a:gd name="connsiteY3" fmla="*/ 443827 h 443827"/>
                <a:gd name="connsiteX4" fmla="*/ 0 w 1367813"/>
                <a:gd name="connsiteY4" fmla="*/ 0 h 44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813" h="443827">
                  <a:moveTo>
                    <a:pt x="0" y="0"/>
                  </a:moveTo>
                  <a:lnTo>
                    <a:pt x="1367813" y="0"/>
                  </a:lnTo>
                  <a:lnTo>
                    <a:pt x="1367813" y="443827"/>
                  </a:lnTo>
                  <a:lnTo>
                    <a:pt x="0" y="443827"/>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400" b="1" dirty="0"/>
                <a:t>DAD-MA</a:t>
              </a:r>
            </a:p>
          </p:txBody>
        </p:sp>
        <p:sp>
          <p:nvSpPr>
            <p:cNvPr id="16404" name="Freeform 16403"/>
            <p:cNvSpPr/>
            <p:nvPr/>
          </p:nvSpPr>
          <p:spPr>
            <a:xfrm>
              <a:off x="7635420" y="3413213"/>
              <a:ext cx="1367813" cy="443827"/>
            </a:xfrm>
            <a:custGeom>
              <a:avLst/>
              <a:gdLst>
                <a:gd name="connsiteX0" fmla="*/ 0 w 1367813"/>
                <a:gd name="connsiteY0" fmla="*/ 0 h 443827"/>
                <a:gd name="connsiteX1" fmla="*/ 1367813 w 1367813"/>
                <a:gd name="connsiteY1" fmla="*/ 0 h 443827"/>
                <a:gd name="connsiteX2" fmla="*/ 1367813 w 1367813"/>
                <a:gd name="connsiteY2" fmla="*/ 443827 h 443827"/>
                <a:gd name="connsiteX3" fmla="*/ 0 w 1367813"/>
                <a:gd name="connsiteY3" fmla="*/ 443827 h 443827"/>
                <a:gd name="connsiteX4" fmla="*/ 0 w 1367813"/>
                <a:gd name="connsiteY4" fmla="*/ 0 h 44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813" h="443827">
                  <a:moveTo>
                    <a:pt x="0" y="0"/>
                  </a:moveTo>
                  <a:lnTo>
                    <a:pt x="1367813" y="0"/>
                  </a:lnTo>
                  <a:lnTo>
                    <a:pt x="1367813" y="443827"/>
                  </a:lnTo>
                  <a:lnTo>
                    <a:pt x="0" y="443827"/>
                  </a:lnTo>
                  <a:lnTo>
                    <a:pt x="0" y="0"/>
                  </a:lnTo>
                  <a:close/>
                </a:path>
              </a:pathLst>
            </a:custGeom>
            <a:scene3d>
              <a:camera prst="orthographicFront"/>
              <a:lightRig rig="flat" dir="t"/>
            </a:scene3d>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8890" tIns="8890" rIns="8890" bIns="8890" numCol="1" spcCol="1270" anchor="ctr" anchorCtr="0">
              <a:noAutofit/>
            </a:bodyPr>
            <a:lstStyle/>
            <a:p>
              <a:pPr algn="ctr" defTabSz="622300">
                <a:lnSpc>
                  <a:spcPct val="90000"/>
                </a:lnSpc>
                <a:spcBef>
                  <a:spcPct val="0"/>
                </a:spcBef>
                <a:spcAft>
                  <a:spcPct val="35000"/>
                </a:spcAft>
              </a:pPr>
              <a:r>
                <a:rPr lang="en-US" sz="1400" b="1" dirty="0"/>
                <a:t>DAD-FO</a:t>
              </a:r>
            </a:p>
          </p:txBody>
        </p:sp>
      </p:grpSp>
      <p:sp>
        <p:nvSpPr>
          <p:cNvPr id="45" name="TextBox 44"/>
          <p:cNvSpPr txBox="1"/>
          <p:nvPr/>
        </p:nvSpPr>
        <p:spPr>
          <a:xfrm>
            <a:off x="1559968" y="3339153"/>
            <a:ext cx="685800"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fontAlgn="base">
              <a:spcBef>
                <a:spcPct val="0"/>
              </a:spcBef>
              <a:spcAft>
                <a:spcPct val="0"/>
              </a:spcAft>
            </a:pPr>
            <a:r>
              <a:rPr lang="en-US" sz="2400" dirty="0">
                <a:solidFill>
                  <a:srgbClr val="BBE0E3">
                    <a:lumMod val="50000"/>
                  </a:srgbClr>
                </a:solidFill>
                <a:sym typeface="Wingdings"/>
              </a:rPr>
              <a:t></a:t>
            </a:r>
            <a:endParaRPr lang="en-US" dirty="0">
              <a:solidFill>
                <a:srgbClr val="BBE0E3">
                  <a:lumMod val="50000"/>
                </a:srgbClr>
              </a:solidFill>
              <a:sym typeface="Wingdings"/>
            </a:endParaRPr>
          </a:p>
        </p:txBody>
      </p:sp>
      <p:grpSp>
        <p:nvGrpSpPr>
          <p:cNvPr id="35" name="Group 34"/>
          <p:cNvGrpSpPr/>
          <p:nvPr/>
        </p:nvGrpSpPr>
        <p:grpSpPr>
          <a:xfrm>
            <a:off x="3143575" y="3838425"/>
            <a:ext cx="1371600" cy="261904"/>
            <a:chOff x="3401290" y="2590"/>
            <a:chExt cx="2036619" cy="788304"/>
          </a:xfrm>
          <a:scene3d>
            <a:camera prst="orthographicFront"/>
            <a:lightRig rig="flat" dir="t"/>
          </a:scene3d>
        </p:grpSpPr>
        <p:sp>
          <p:nvSpPr>
            <p:cNvPr id="36" name="Rectangle 35"/>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7" name="Rectangle 36"/>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400" b="1" dirty="0">
                  <a:solidFill>
                    <a:srgbClr val="000000">
                      <a:hueOff val="0"/>
                      <a:satOff val="0"/>
                      <a:lumOff val="0"/>
                      <a:alphaOff val="0"/>
                    </a:srgbClr>
                  </a:solidFill>
                </a:rPr>
                <a:t>MOG/FCLG</a:t>
              </a:r>
            </a:p>
          </p:txBody>
        </p:sp>
      </p:grpSp>
      <p:sp>
        <p:nvSpPr>
          <p:cNvPr id="38" name="Oval 37"/>
          <p:cNvSpPr/>
          <p:nvPr/>
        </p:nvSpPr>
        <p:spPr>
          <a:xfrm rot="960822">
            <a:off x="4162016" y="3713773"/>
            <a:ext cx="1367012" cy="39412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sz="1050" b="1" dirty="0" err="1">
                <a:solidFill>
                  <a:srgbClr val="FFFFFF"/>
                </a:solidFill>
              </a:rPr>
              <a:t>Fxnl</a:t>
            </a:r>
            <a:r>
              <a:rPr lang="en-US" sz="1050" b="1" dirty="0">
                <a:solidFill>
                  <a:srgbClr val="FFFFFF"/>
                </a:solidFill>
              </a:rPr>
              <a:t> Champion</a:t>
            </a:r>
            <a:endParaRPr lang="en-US" sz="1400" b="1" dirty="0">
              <a:solidFill>
                <a:srgbClr val="FFFFFF"/>
              </a:solidFill>
            </a:endParaRPr>
          </a:p>
        </p:txBody>
      </p:sp>
      <p:sp>
        <p:nvSpPr>
          <p:cNvPr id="66" name="TextBox 65"/>
          <p:cNvSpPr txBox="1"/>
          <p:nvPr/>
        </p:nvSpPr>
        <p:spPr>
          <a:xfrm>
            <a:off x="4003018" y="3519014"/>
            <a:ext cx="685800"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fontAlgn="base">
              <a:spcBef>
                <a:spcPct val="0"/>
              </a:spcBef>
              <a:spcAft>
                <a:spcPct val="0"/>
              </a:spcAft>
            </a:pPr>
            <a:r>
              <a:rPr lang="en-US" sz="2400" dirty="0">
                <a:solidFill>
                  <a:srgbClr val="BBE0E3">
                    <a:lumMod val="50000"/>
                  </a:srgbClr>
                </a:solidFill>
                <a:sym typeface="Wingdings"/>
              </a:rPr>
              <a:t></a:t>
            </a:r>
            <a:endParaRPr lang="en-US" dirty="0">
              <a:solidFill>
                <a:srgbClr val="BBE0E3">
                  <a:lumMod val="50000"/>
                </a:srgbClr>
              </a:solidFill>
              <a:sym typeface="Wingdings"/>
            </a:endParaRPr>
          </a:p>
        </p:txBody>
      </p:sp>
      <p:sp>
        <p:nvSpPr>
          <p:cNvPr id="16409" name="Oval 16408"/>
          <p:cNvSpPr/>
          <p:nvPr/>
        </p:nvSpPr>
        <p:spPr bwMode="auto">
          <a:xfrm>
            <a:off x="4049950" y="1766060"/>
            <a:ext cx="448449" cy="426972"/>
          </a:xfrm>
          <a:prstGeom prst="ellipse">
            <a:avLst/>
          </a:prstGeom>
          <a:solidFill>
            <a:schemeClr val="accent5">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effectLst>
                  <a:outerShdw blurRad="38100" dist="38100" dir="2700000" algn="tl">
                    <a:srgbClr val="000000">
                      <a:alpha val="43137"/>
                    </a:srgbClr>
                  </a:outerShdw>
                </a:effectLst>
                <a:latin typeface="Arial" charset="0"/>
              </a:rPr>
              <a:t>$</a:t>
            </a:r>
          </a:p>
        </p:txBody>
      </p:sp>
      <p:graphicFrame>
        <p:nvGraphicFramePr>
          <p:cNvPr id="16410" name="Table 16409"/>
          <p:cNvGraphicFramePr>
            <a:graphicFrameLocks noGrp="1"/>
          </p:cNvGraphicFramePr>
          <p:nvPr>
            <p:extLst/>
          </p:nvPr>
        </p:nvGraphicFramePr>
        <p:xfrm>
          <a:off x="7587347" y="4847424"/>
          <a:ext cx="2910069" cy="1345577"/>
        </p:xfrm>
        <a:graphic>
          <a:graphicData uri="http://schemas.openxmlformats.org/drawingml/2006/table">
            <a:tbl>
              <a:tblPr firstRow="1" bandRow="1">
                <a:tableStyleId>{5C22544A-7EE6-4342-B048-85BDC9FD1C3A}</a:tableStyleId>
              </a:tblPr>
              <a:tblGrid>
                <a:gridCol w="407498">
                  <a:extLst>
                    <a:ext uri="{9D8B030D-6E8A-4147-A177-3AD203B41FA5}">
                      <a16:colId xmlns:a16="http://schemas.microsoft.com/office/drawing/2014/main" val="20000"/>
                    </a:ext>
                  </a:extLst>
                </a:gridCol>
                <a:gridCol w="2502571">
                  <a:extLst>
                    <a:ext uri="{9D8B030D-6E8A-4147-A177-3AD203B41FA5}">
                      <a16:colId xmlns:a16="http://schemas.microsoft.com/office/drawing/2014/main" val="20001"/>
                    </a:ext>
                  </a:extLst>
                </a:gridCol>
              </a:tblGrid>
              <a:tr h="75614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rPr>
                        <a:t>SSG:  Any ‘Major’ Changes in contract scope/milestones</a:t>
                      </a:r>
                      <a:r>
                        <a:rPr lang="en-US" sz="1000" baseline="0" dirty="0">
                          <a:solidFill>
                            <a:srgbClr val="000000"/>
                          </a:solidFill>
                        </a:rPr>
                        <a:t> and/or </a:t>
                      </a:r>
                      <a:r>
                        <a:rPr lang="en-US" sz="1000" dirty="0">
                          <a:solidFill>
                            <a:srgbClr val="000000"/>
                          </a:solidFill>
                        </a:rPr>
                        <a:t>funding  for MHS GENESIS</a:t>
                      </a:r>
                      <a:r>
                        <a:rPr lang="en-US" sz="1000" baseline="0" dirty="0">
                          <a:solidFill>
                            <a:srgbClr val="000000"/>
                          </a:solidFill>
                        </a:rPr>
                        <a:t> are discussed  at  SSG. USD AT&amp;L and ASD HA co-chair the CSB, the approving body. </a:t>
                      </a:r>
                      <a:endParaRPr lang="en-US" sz="100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10000"/>
                  </a:ext>
                </a:extLst>
              </a:tr>
              <a:tr h="49213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endParaRPr lang="en-US" sz="1050" dirty="0"/>
                    </a:p>
                    <a:p>
                      <a:r>
                        <a:rPr lang="en-US" sz="1050" dirty="0"/>
                        <a:t>GENESIS Coordination of Execution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10001"/>
                  </a:ext>
                </a:extLst>
              </a:tr>
            </a:tbl>
          </a:graphicData>
        </a:graphic>
      </p:graphicFrame>
      <p:sp>
        <p:nvSpPr>
          <p:cNvPr id="71" name="Oval 70"/>
          <p:cNvSpPr/>
          <p:nvPr/>
        </p:nvSpPr>
        <p:spPr bwMode="auto">
          <a:xfrm>
            <a:off x="7643295" y="5033013"/>
            <a:ext cx="282211" cy="306089"/>
          </a:xfrm>
          <a:prstGeom prst="ellipse">
            <a:avLst/>
          </a:prstGeom>
          <a:solidFill>
            <a:schemeClr val="accent5">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effectLst>
                  <a:outerShdw blurRad="38100" dist="38100" dir="2700000" algn="tl">
                    <a:srgbClr val="000000">
                      <a:alpha val="43137"/>
                    </a:srgbClr>
                  </a:outerShdw>
                </a:effectLst>
                <a:latin typeface="Arial" charset="0"/>
              </a:rPr>
              <a:t>$</a:t>
            </a:r>
          </a:p>
        </p:txBody>
      </p:sp>
      <p:sp>
        <p:nvSpPr>
          <p:cNvPr id="34" name="TextBox 33"/>
          <p:cNvSpPr txBox="1"/>
          <p:nvPr/>
        </p:nvSpPr>
        <p:spPr>
          <a:xfrm>
            <a:off x="7569791" y="5627231"/>
            <a:ext cx="447344" cy="46847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fontAlgn="base">
              <a:spcBef>
                <a:spcPct val="0"/>
              </a:spcBef>
              <a:spcAft>
                <a:spcPct val="0"/>
              </a:spcAft>
            </a:pPr>
            <a:r>
              <a:rPr lang="en-US" sz="2400" dirty="0">
                <a:solidFill>
                  <a:srgbClr val="BBE0E3">
                    <a:lumMod val="50000"/>
                  </a:srgbClr>
                </a:solidFill>
                <a:sym typeface="Wingdings"/>
              </a:rPr>
              <a:t></a:t>
            </a:r>
            <a:endParaRPr lang="en-US" dirty="0">
              <a:solidFill>
                <a:srgbClr val="BBE0E3">
                  <a:lumMod val="50000"/>
                </a:srgbClr>
              </a:solidFill>
              <a:sym typeface="Wingdings"/>
            </a:endParaRPr>
          </a:p>
        </p:txBody>
      </p:sp>
      <p:grpSp>
        <p:nvGrpSpPr>
          <p:cNvPr id="74" name="Group 73"/>
          <p:cNvGrpSpPr/>
          <p:nvPr/>
        </p:nvGrpSpPr>
        <p:grpSpPr>
          <a:xfrm>
            <a:off x="2913363" y="4216021"/>
            <a:ext cx="794956" cy="267683"/>
            <a:chOff x="3401290" y="2590"/>
            <a:chExt cx="2036619" cy="788304"/>
          </a:xfrm>
          <a:scene3d>
            <a:camera prst="orthographicFront"/>
            <a:lightRig rig="flat" dir="t"/>
          </a:scene3d>
        </p:grpSpPr>
        <p:sp>
          <p:nvSpPr>
            <p:cNvPr id="75" name="Rectangle 74"/>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76" name="Rectangle 75"/>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400" b="1" dirty="0">
                  <a:solidFill>
                    <a:srgbClr val="000000">
                      <a:hueOff val="0"/>
                      <a:satOff val="0"/>
                      <a:lumOff val="0"/>
                      <a:alphaOff val="0"/>
                    </a:srgbClr>
                  </a:solidFill>
                </a:rPr>
                <a:t>DMOG</a:t>
              </a:r>
            </a:p>
          </p:txBody>
        </p:sp>
      </p:grpSp>
      <p:grpSp>
        <p:nvGrpSpPr>
          <p:cNvPr id="77" name="Group 76"/>
          <p:cNvGrpSpPr/>
          <p:nvPr/>
        </p:nvGrpSpPr>
        <p:grpSpPr>
          <a:xfrm>
            <a:off x="3912062" y="4215357"/>
            <a:ext cx="794956" cy="267683"/>
            <a:chOff x="3401290" y="2590"/>
            <a:chExt cx="2036619" cy="788304"/>
          </a:xfrm>
          <a:scene3d>
            <a:camera prst="orthographicFront"/>
            <a:lightRig rig="flat" dir="t"/>
          </a:scene3d>
        </p:grpSpPr>
        <p:sp>
          <p:nvSpPr>
            <p:cNvPr id="78" name="Rectangle 77"/>
            <p:cNvSpPr/>
            <p:nvPr/>
          </p:nvSpPr>
          <p:spPr>
            <a:xfrm>
              <a:off x="3401290" y="2590"/>
              <a:ext cx="2036619" cy="788304"/>
            </a:xfrm>
            <a:prstGeom prst="rect">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79" name="Rectangle 78"/>
            <p:cNvSpPr/>
            <p:nvPr/>
          </p:nvSpPr>
          <p:spPr>
            <a:xfrm>
              <a:off x="3401290" y="2590"/>
              <a:ext cx="2036619" cy="788304"/>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0160" tIns="10160" rIns="10160" bIns="10160" numCol="1" spcCol="1270" anchor="ctr" anchorCtr="0">
              <a:noAutofit/>
            </a:bodyPr>
            <a:lstStyle/>
            <a:p>
              <a:pPr algn="ctr" defTabSz="711200" fontAlgn="base">
                <a:lnSpc>
                  <a:spcPct val="90000"/>
                </a:lnSpc>
                <a:spcBef>
                  <a:spcPct val="0"/>
                </a:spcBef>
                <a:spcAft>
                  <a:spcPct val="35000"/>
                </a:spcAft>
              </a:pPr>
              <a:r>
                <a:rPr lang="en-US" sz="1400" b="1" dirty="0">
                  <a:solidFill>
                    <a:srgbClr val="000000">
                      <a:hueOff val="0"/>
                      <a:satOff val="0"/>
                      <a:lumOff val="0"/>
                      <a:alphaOff val="0"/>
                    </a:srgbClr>
                  </a:solidFill>
                </a:rPr>
                <a:t>FAC</a:t>
              </a:r>
            </a:p>
          </p:txBody>
        </p:sp>
      </p:grpSp>
    </p:spTree>
    <p:extLst>
      <p:ext uri="{BB962C8B-B14F-4D97-AF65-F5344CB8AC3E}">
        <p14:creationId xmlns:p14="http://schemas.microsoft.com/office/powerpoint/2010/main" val="122962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MHS GENESIS Management</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1001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902324" y="137305"/>
            <a:ext cx="4332514" cy="590550"/>
          </a:xfrm>
        </p:spPr>
        <p:txBody>
          <a:bodyPr>
            <a:normAutofit fontScale="90000"/>
          </a:bodyPr>
          <a:lstStyle/>
          <a:p>
            <a:r>
              <a:rPr lang="en-US" altLang="en-US" sz="2000" dirty="0"/>
              <a:t>Relationship between OCHIO, Services and ISC</a:t>
            </a:r>
          </a:p>
        </p:txBody>
      </p:sp>
      <p:sp>
        <p:nvSpPr>
          <p:cNvPr id="4" name="Slide Number Placeholder 3"/>
          <p:cNvSpPr>
            <a:spLocks noGrp="1"/>
          </p:cNvSpPr>
          <p:nvPr>
            <p:ph type="sldNum" sz="quarter" idx="4294967295"/>
          </p:nvPr>
        </p:nvSpPr>
        <p:spPr>
          <a:xfrm>
            <a:off x="9512300" y="6524625"/>
            <a:ext cx="1143000" cy="304800"/>
          </a:xfrm>
          <a:prstGeom prst="rect">
            <a:avLst/>
          </a:prstGeom>
        </p:spPr>
        <p:txBody>
          <a:bodyPr/>
          <a:lstStyle/>
          <a:p>
            <a:pPr>
              <a:defRPr/>
            </a:pPr>
            <a:fld id="{A50A6BD9-F6F9-471E-A74B-483BF33EFF1B}" type="slidenum">
              <a:rPr lang="en-US" smtClean="0"/>
              <a:pPr>
                <a:defRPr/>
              </a:pPr>
              <a:t>25</a:t>
            </a:fld>
            <a:endParaRPr lang="en-US" dirty="0">
              <a:solidFill>
                <a:schemeClr val="bg2"/>
              </a:solidFill>
            </a:endParaRPr>
          </a:p>
        </p:txBody>
      </p:sp>
      <p:sp>
        <p:nvSpPr>
          <p:cNvPr id="70" name="Rectangle 69">
            <a:extLst/>
          </p:cNvPr>
          <p:cNvSpPr/>
          <p:nvPr/>
        </p:nvSpPr>
        <p:spPr bwMode="auto">
          <a:xfrm>
            <a:off x="1676400" y="1411233"/>
            <a:ext cx="8801100" cy="1992312"/>
          </a:xfrm>
          <a:prstGeom prst="rect">
            <a:avLst/>
          </a:prstGeom>
          <a:solidFill>
            <a:srgbClr val="CCCCFF"/>
          </a:solidFill>
          <a:ln w="25400" cap="flat" cmpd="sng" algn="ctr">
            <a:solidFill>
              <a:sysClr val="window" lastClr="FFFFFF"/>
            </a:solidFill>
            <a:prstDash val="sysDot"/>
          </a:ln>
          <a:effectLst/>
        </p:spPr>
        <p:txBody>
          <a:bodyPr anchor="ctr"/>
          <a:lstStyle/>
          <a:p>
            <a:pPr algn="ctr">
              <a:defRPr/>
            </a:pPr>
            <a:endParaRPr lang="en-US" sz="1200" kern="0" dirty="0">
              <a:solidFill>
                <a:prstClr val="white"/>
              </a:solidFill>
              <a:cs typeface="Arial" panose="020B0604020202020204" pitchFamily="34" charset="0"/>
            </a:endParaRPr>
          </a:p>
        </p:txBody>
      </p:sp>
      <p:sp>
        <p:nvSpPr>
          <p:cNvPr id="71" name="Rectangle 70">
            <a:extLst/>
          </p:cNvPr>
          <p:cNvSpPr/>
          <p:nvPr/>
        </p:nvSpPr>
        <p:spPr bwMode="auto">
          <a:xfrm>
            <a:off x="1685544" y="3396361"/>
            <a:ext cx="8813800" cy="1217692"/>
          </a:xfrm>
          <a:prstGeom prst="rect">
            <a:avLst/>
          </a:prstGeom>
          <a:pattFill prst="wdDnDiag">
            <a:fgClr>
              <a:srgbClr val="DBEEF4"/>
            </a:fgClr>
            <a:bgClr>
              <a:schemeClr val="bg1"/>
            </a:bgClr>
          </a:pattFill>
          <a:ln w="25400" cap="flat" cmpd="sng" algn="ctr">
            <a:solidFill>
              <a:sysClr val="window" lastClr="FFFFFF"/>
            </a:solidFill>
            <a:prstDash val="sysDot"/>
          </a:ln>
          <a:effectLst/>
        </p:spPr>
        <p:txBody>
          <a:bodyPr anchor="ctr"/>
          <a:lstStyle/>
          <a:p>
            <a:pPr algn="ctr">
              <a:defRPr/>
            </a:pPr>
            <a:endParaRPr lang="en-US" sz="1200" kern="0" dirty="0">
              <a:solidFill>
                <a:prstClr val="white"/>
              </a:solidFill>
              <a:cs typeface="Arial" panose="020B0604020202020204" pitchFamily="34" charset="0"/>
            </a:endParaRPr>
          </a:p>
        </p:txBody>
      </p:sp>
      <p:sp>
        <p:nvSpPr>
          <p:cNvPr id="72" name="Rectangle 71">
            <a:extLst/>
          </p:cNvPr>
          <p:cNvSpPr/>
          <p:nvPr/>
        </p:nvSpPr>
        <p:spPr bwMode="auto">
          <a:xfrm>
            <a:off x="1693863" y="4618062"/>
            <a:ext cx="8801100" cy="1633618"/>
          </a:xfrm>
          <a:prstGeom prst="rect">
            <a:avLst/>
          </a:prstGeom>
          <a:solidFill>
            <a:srgbClr val="D9D9D9"/>
          </a:solidFill>
          <a:ln w="25400" cap="flat" cmpd="sng" algn="ctr">
            <a:solidFill>
              <a:sysClr val="window" lastClr="FFFFFF"/>
            </a:solidFill>
            <a:prstDash val="sysDot"/>
          </a:ln>
          <a:effectLst/>
        </p:spPr>
        <p:txBody>
          <a:bodyPr anchor="ctr"/>
          <a:lstStyle/>
          <a:p>
            <a:pPr algn="ctr">
              <a:defRPr/>
            </a:pPr>
            <a:endParaRPr lang="en-US" sz="1200" kern="0" dirty="0">
              <a:solidFill>
                <a:prstClr val="white"/>
              </a:solidFill>
              <a:cs typeface="Arial" panose="020B0604020202020204" pitchFamily="34" charset="0"/>
            </a:endParaRPr>
          </a:p>
        </p:txBody>
      </p:sp>
      <p:sp>
        <p:nvSpPr>
          <p:cNvPr id="73" name="Rounded Rectangle 72"/>
          <p:cNvSpPr/>
          <p:nvPr/>
        </p:nvSpPr>
        <p:spPr bwMode="auto">
          <a:xfrm>
            <a:off x="3057525" y="2190696"/>
            <a:ext cx="1201738" cy="441325"/>
          </a:xfrm>
          <a:prstGeom prst="roundRect">
            <a:avLst/>
          </a:prstGeom>
          <a:solidFill>
            <a:srgbClr val="374C65"/>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End User Engagement (OCM)</a:t>
            </a:r>
          </a:p>
          <a:p>
            <a:pPr algn="ctr" fontAlgn="base">
              <a:spcBef>
                <a:spcPct val="0"/>
              </a:spcBef>
              <a:spcAft>
                <a:spcPct val="0"/>
              </a:spcAft>
              <a:defRPr/>
            </a:pPr>
            <a:r>
              <a:rPr lang="en-GB" sz="800" b="1" kern="0" dirty="0">
                <a:solidFill>
                  <a:srgbClr val="FFFFFF"/>
                </a:solidFill>
              </a:rPr>
              <a:t>15 MAR 2018</a:t>
            </a:r>
          </a:p>
        </p:txBody>
      </p:sp>
      <p:sp>
        <p:nvSpPr>
          <p:cNvPr id="74" name="Rounded Rectangle 73"/>
          <p:cNvSpPr/>
          <p:nvPr/>
        </p:nvSpPr>
        <p:spPr bwMode="auto">
          <a:xfrm>
            <a:off x="5584825" y="2184346"/>
            <a:ext cx="1174750" cy="441325"/>
          </a:xfrm>
          <a:prstGeom prst="roundRect">
            <a:avLst/>
          </a:prstGeom>
          <a:solidFill>
            <a:schemeClr val="accent6">
              <a:lumMod val="50000"/>
            </a:schemeClr>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Content &amp; Configuration</a:t>
            </a:r>
          </a:p>
          <a:p>
            <a:pPr algn="ctr" fontAlgn="base">
              <a:spcBef>
                <a:spcPct val="0"/>
              </a:spcBef>
              <a:spcAft>
                <a:spcPct val="0"/>
              </a:spcAft>
              <a:defRPr/>
            </a:pPr>
            <a:r>
              <a:rPr lang="en-GB" sz="800" b="1" kern="0" dirty="0">
                <a:solidFill>
                  <a:srgbClr val="FFFFFF"/>
                </a:solidFill>
              </a:rPr>
              <a:t>15 MAR 2018</a:t>
            </a:r>
          </a:p>
        </p:txBody>
      </p:sp>
      <p:cxnSp>
        <p:nvCxnSpPr>
          <p:cNvPr id="75" name="Elbow Connector 74"/>
          <p:cNvCxnSpPr>
            <a:endCxn id="73" idx="0"/>
          </p:cNvCxnSpPr>
          <p:nvPr/>
        </p:nvCxnSpPr>
        <p:spPr bwMode="auto">
          <a:xfrm rot="10800000" flipV="1">
            <a:off x="3659189" y="1950983"/>
            <a:ext cx="2579687" cy="239712"/>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6" name="Rounded Rectangle 75"/>
          <p:cNvSpPr/>
          <p:nvPr/>
        </p:nvSpPr>
        <p:spPr bwMode="auto">
          <a:xfrm>
            <a:off x="8162925" y="2209745"/>
            <a:ext cx="1174750" cy="439738"/>
          </a:xfrm>
          <a:prstGeom prst="roundRect">
            <a:avLst/>
          </a:prstGeom>
          <a:solidFill>
            <a:schemeClr val="accent6">
              <a:lumMod val="50000"/>
            </a:schemeClr>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Enterprise  Engagement</a:t>
            </a:r>
          </a:p>
          <a:p>
            <a:pPr algn="ctr" fontAlgn="base">
              <a:spcBef>
                <a:spcPct val="0"/>
              </a:spcBef>
              <a:spcAft>
                <a:spcPct val="0"/>
              </a:spcAft>
              <a:defRPr/>
            </a:pPr>
            <a:r>
              <a:rPr lang="en-GB" sz="800" b="1" kern="0" dirty="0">
                <a:solidFill>
                  <a:srgbClr val="FFFFFF"/>
                </a:solidFill>
              </a:rPr>
              <a:t>15 MAR 2018</a:t>
            </a:r>
          </a:p>
        </p:txBody>
      </p:sp>
      <p:sp>
        <p:nvSpPr>
          <p:cNvPr id="77" name="TextBox 29">
            <a:extLst/>
          </p:cNvPr>
          <p:cNvSpPr txBox="1">
            <a:spLocks noChangeArrowheads="1"/>
          </p:cNvSpPr>
          <p:nvPr/>
        </p:nvSpPr>
        <p:spPr bwMode="auto">
          <a:xfrm rot="16200000">
            <a:off x="1104901" y="5134506"/>
            <a:ext cx="1657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Lucida Sans Unicode" panose="020B0602030504020204" pitchFamily="34" charset="0"/>
              <a:buChar char="∎"/>
              <a:defRPr sz="28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q"/>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200">
                <a:solidFill>
                  <a:schemeClr val="tx1"/>
                </a:solidFill>
                <a:latin typeface="Calibri" panose="020F0502020204030204" pitchFamily="34" charset="0"/>
              </a:defRPr>
            </a:lvl3pPr>
            <a:lvl4pPr marL="1600200" indent="-228600">
              <a:spcBef>
                <a:spcPct val="20000"/>
              </a:spcBef>
              <a:buFont typeface="Lucida Sans Unicode" panose="020B0602030504020204" pitchFamily="34" charset="0"/>
              <a:buChar char="▻"/>
              <a:defRPr sz="2000">
                <a:solidFill>
                  <a:schemeClr val="tx1"/>
                </a:solidFill>
                <a:latin typeface="Calibri" panose="020F0502020204030204" pitchFamily="34" charset="0"/>
              </a:defRPr>
            </a:lvl4pPr>
            <a:lvl5pPr marL="2057400" indent="-228600">
              <a:spcBef>
                <a:spcPct val="20000"/>
              </a:spcBef>
              <a:buFont typeface="Lucida Sans Unicode" panose="020B0602030504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en-US" sz="1600" b="1" kern="0" dirty="0">
                <a:solidFill>
                  <a:srgbClr val="000000"/>
                </a:solidFill>
                <a:latin typeface="Arial" panose="020B0604020202020204" pitchFamily="34" charset="0"/>
                <a:cs typeface="Arial" panose="020B0604020202020204" pitchFamily="34" charset="0"/>
              </a:rPr>
              <a:t>MTFs</a:t>
            </a:r>
          </a:p>
        </p:txBody>
      </p:sp>
      <p:sp>
        <p:nvSpPr>
          <p:cNvPr id="78" name="TextBox 29">
            <a:extLst/>
          </p:cNvPr>
          <p:cNvSpPr txBox="1">
            <a:spLocks noChangeArrowheads="1"/>
          </p:cNvSpPr>
          <p:nvPr/>
        </p:nvSpPr>
        <p:spPr bwMode="auto">
          <a:xfrm rot="16200000">
            <a:off x="1166021" y="3806016"/>
            <a:ext cx="1471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Lucida Sans Unicode" panose="020B0602030504020204" pitchFamily="34" charset="0"/>
              <a:buChar char="∎"/>
              <a:defRPr sz="28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q"/>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200">
                <a:solidFill>
                  <a:schemeClr val="tx1"/>
                </a:solidFill>
                <a:latin typeface="Calibri" panose="020F0502020204030204" pitchFamily="34" charset="0"/>
              </a:defRPr>
            </a:lvl3pPr>
            <a:lvl4pPr marL="1600200" indent="-228600">
              <a:spcBef>
                <a:spcPct val="20000"/>
              </a:spcBef>
              <a:buFont typeface="Lucida Sans Unicode" panose="020B0602030504020204" pitchFamily="34" charset="0"/>
              <a:buChar char="▻"/>
              <a:defRPr sz="2000">
                <a:solidFill>
                  <a:schemeClr val="tx1"/>
                </a:solidFill>
                <a:latin typeface="Calibri" panose="020F0502020204030204" pitchFamily="34" charset="0"/>
              </a:defRPr>
            </a:lvl4pPr>
            <a:lvl5pPr marL="2057400" indent="-228600">
              <a:spcBef>
                <a:spcPct val="20000"/>
              </a:spcBef>
              <a:buFont typeface="Lucida Sans Unicode" panose="020B0602030504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en-US" sz="1600" b="1" kern="0" dirty="0">
                <a:solidFill>
                  <a:srgbClr val="000000"/>
                </a:solidFill>
                <a:latin typeface="Arial" panose="020B0604020202020204" pitchFamily="34" charset="0"/>
                <a:cs typeface="Arial" panose="020B0604020202020204" pitchFamily="34" charset="0"/>
              </a:rPr>
              <a:t>Region</a:t>
            </a:r>
          </a:p>
        </p:txBody>
      </p:sp>
      <p:sp>
        <p:nvSpPr>
          <p:cNvPr id="79" name="TextBox 29">
            <a:extLst/>
          </p:cNvPr>
          <p:cNvSpPr txBox="1">
            <a:spLocks noChangeArrowheads="1"/>
          </p:cNvSpPr>
          <p:nvPr/>
        </p:nvSpPr>
        <p:spPr bwMode="auto">
          <a:xfrm rot="16200000">
            <a:off x="1179513" y="2003162"/>
            <a:ext cx="15224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Lucida Sans Unicode" panose="020B0602030504020204" pitchFamily="34" charset="0"/>
              <a:buChar char="∎"/>
              <a:defRPr sz="28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q"/>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200">
                <a:solidFill>
                  <a:schemeClr val="tx1"/>
                </a:solidFill>
                <a:latin typeface="Calibri" panose="020F0502020204030204" pitchFamily="34" charset="0"/>
              </a:defRPr>
            </a:lvl3pPr>
            <a:lvl4pPr marL="1600200" indent="-228600">
              <a:spcBef>
                <a:spcPct val="20000"/>
              </a:spcBef>
              <a:buFont typeface="Lucida Sans Unicode" panose="020B0602030504020204" pitchFamily="34" charset="0"/>
              <a:buChar char="▻"/>
              <a:defRPr sz="2000">
                <a:solidFill>
                  <a:schemeClr val="tx1"/>
                </a:solidFill>
                <a:latin typeface="Calibri" panose="020F0502020204030204" pitchFamily="34" charset="0"/>
              </a:defRPr>
            </a:lvl4pPr>
            <a:lvl5pPr marL="2057400" indent="-228600">
              <a:spcBef>
                <a:spcPct val="20000"/>
              </a:spcBef>
              <a:buFont typeface="Lucida Sans Unicode" panose="020B0602030504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Lucida Sans Unicode" panose="020B0602030504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lang="en-US" altLang="en-US" sz="1600" b="1" kern="0" dirty="0">
                <a:solidFill>
                  <a:srgbClr val="000000"/>
                </a:solidFill>
                <a:latin typeface="Arial" panose="020B0604020202020204" pitchFamily="34" charset="0"/>
                <a:cs typeface="Arial" panose="020B0604020202020204" pitchFamily="34" charset="0"/>
              </a:rPr>
              <a:t>MHS</a:t>
            </a:r>
          </a:p>
        </p:txBody>
      </p:sp>
      <p:sp>
        <p:nvSpPr>
          <p:cNvPr id="80" name="Rounded Rectangle 79"/>
          <p:cNvSpPr/>
          <p:nvPr/>
        </p:nvSpPr>
        <p:spPr bwMode="auto">
          <a:xfrm>
            <a:off x="5573714" y="4759271"/>
            <a:ext cx="1203325" cy="441325"/>
          </a:xfrm>
          <a:prstGeom prst="roundRect">
            <a:avLst/>
          </a:prstGeom>
          <a:solidFill>
            <a:schemeClr val="accent1">
              <a:lumMod val="60000"/>
              <a:lumOff val="40000"/>
            </a:schemeClr>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chemeClr val="bg1"/>
                </a:solidFill>
              </a:rPr>
              <a:t>Informatics Steering Committee</a:t>
            </a:r>
          </a:p>
        </p:txBody>
      </p:sp>
      <p:sp>
        <p:nvSpPr>
          <p:cNvPr id="81" name="Rounded Rectangle 80"/>
          <p:cNvSpPr/>
          <p:nvPr/>
        </p:nvSpPr>
        <p:spPr bwMode="auto">
          <a:xfrm>
            <a:off x="4114801" y="5232346"/>
            <a:ext cx="1173163" cy="441325"/>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2F445E"/>
                </a:solidFill>
              </a:rPr>
              <a:t>Site Integrator</a:t>
            </a:r>
          </a:p>
          <a:p>
            <a:pPr algn="ctr" fontAlgn="base">
              <a:spcBef>
                <a:spcPct val="0"/>
              </a:spcBef>
              <a:spcAft>
                <a:spcPct val="0"/>
              </a:spcAft>
              <a:defRPr/>
            </a:pPr>
            <a:r>
              <a:rPr lang="en-GB" sz="800" b="1" kern="0" dirty="0">
                <a:solidFill>
                  <a:srgbClr val="2F445E"/>
                </a:solidFill>
              </a:rPr>
              <a:t>15 MAY 2018</a:t>
            </a:r>
          </a:p>
        </p:txBody>
      </p:sp>
      <p:sp>
        <p:nvSpPr>
          <p:cNvPr id="82" name="Rounded Rectangle 81"/>
          <p:cNvSpPr/>
          <p:nvPr/>
        </p:nvSpPr>
        <p:spPr bwMode="auto">
          <a:xfrm>
            <a:off x="7011989" y="5233934"/>
            <a:ext cx="1176337" cy="439737"/>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2F445E"/>
                </a:solidFill>
              </a:rPr>
              <a:t>Training/Roles Manager</a:t>
            </a:r>
          </a:p>
          <a:p>
            <a:pPr algn="ctr" fontAlgn="base">
              <a:spcBef>
                <a:spcPct val="0"/>
              </a:spcBef>
              <a:spcAft>
                <a:spcPct val="0"/>
              </a:spcAft>
              <a:defRPr/>
            </a:pPr>
            <a:r>
              <a:rPr lang="en-GB" sz="800" b="1" kern="0" dirty="0">
                <a:solidFill>
                  <a:srgbClr val="2F445E"/>
                </a:solidFill>
              </a:rPr>
              <a:t>15 MAY 2018</a:t>
            </a:r>
          </a:p>
        </p:txBody>
      </p:sp>
      <p:sp>
        <p:nvSpPr>
          <p:cNvPr id="83" name="Rounded Rectangle 82"/>
          <p:cNvSpPr/>
          <p:nvPr/>
        </p:nvSpPr>
        <p:spPr bwMode="auto">
          <a:xfrm>
            <a:off x="6248400" y="5980058"/>
            <a:ext cx="903288" cy="227012"/>
          </a:xfrm>
          <a:prstGeom prst="roundRect">
            <a:avLst/>
          </a:prstGeom>
          <a:solidFill>
            <a:schemeClr val="accent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700" b="1" kern="0" dirty="0">
                <a:solidFill>
                  <a:srgbClr val="2F445E"/>
                </a:solidFill>
              </a:rPr>
              <a:t>Admin/Business</a:t>
            </a:r>
          </a:p>
        </p:txBody>
      </p:sp>
      <p:sp>
        <p:nvSpPr>
          <p:cNvPr id="84" name="Rounded Rectangle 83"/>
          <p:cNvSpPr/>
          <p:nvPr/>
        </p:nvSpPr>
        <p:spPr bwMode="auto">
          <a:xfrm>
            <a:off x="5176839" y="5978470"/>
            <a:ext cx="904875" cy="228600"/>
          </a:xfrm>
          <a:prstGeom prst="roundRect">
            <a:avLst/>
          </a:prstGeom>
          <a:solidFill>
            <a:schemeClr val="accent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700" b="1" kern="0" spc="-50" dirty="0">
                <a:solidFill>
                  <a:srgbClr val="2F445E"/>
                </a:solidFill>
              </a:rPr>
              <a:t>Clinical Operations</a:t>
            </a:r>
          </a:p>
        </p:txBody>
      </p:sp>
      <p:sp>
        <p:nvSpPr>
          <p:cNvPr id="85" name="Rounded Rectangle 84"/>
          <p:cNvSpPr/>
          <p:nvPr/>
        </p:nvSpPr>
        <p:spPr bwMode="auto">
          <a:xfrm>
            <a:off x="5246689" y="1474733"/>
            <a:ext cx="1851025" cy="411162"/>
          </a:xfrm>
          <a:prstGeom prst="roundRect">
            <a:avLst/>
          </a:prstGeom>
          <a:solidFill>
            <a:schemeClr val="bg1"/>
          </a:solidFill>
          <a:ln w="12700" cap="flat" cmpd="sng" algn="ctr">
            <a:solidFill>
              <a:srgbClr val="2F445E"/>
            </a:solidFill>
            <a:prstDash val="solid"/>
          </a:ln>
          <a:effectLst/>
        </p:spPr>
        <p:txBody>
          <a:bodyPr anchor="ctr"/>
          <a:lstStyle/>
          <a:p>
            <a:pPr algn="ctr" fontAlgn="base">
              <a:spcBef>
                <a:spcPct val="0"/>
              </a:spcBef>
              <a:spcAft>
                <a:spcPct val="0"/>
              </a:spcAft>
              <a:defRPr/>
            </a:pPr>
            <a:r>
              <a:rPr lang="en-GB" sz="1200" b="1" kern="0" dirty="0">
                <a:solidFill>
                  <a:srgbClr val="374C65"/>
                </a:solidFill>
              </a:rPr>
              <a:t>CHIO</a:t>
            </a:r>
          </a:p>
          <a:p>
            <a:pPr algn="ctr" fontAlgn="base">
              <a:spcBef>
                <a:spcPct val="0"/>
              </a:spcBef>
              <a:spcAft>
                <a:spcPct val="0"/>
              </a:spcAft>
              <a:defRPr/>
            </a:pPr>
            <a:r>
              <a:rPr lang="en-GB" sz="1200" b="1" kern="0" dirty="0">
                <a:solidFill>
                  <a:srgbClr val="374C65"/>
                </a:solidFill>
              </a:rPr>
              <a:t>Col Thomas Cantilina</a:t>
            </a:r>
          </a:p>
        </p:txBody>
      </p:sp>
      <p:cxnSp>
        <p:nvCxnSpPr>
          <p:cNvPr id="86" name="Elbow Connector 85"/>
          <p:cNvCxnSpPr>
            <a:endCxn id="76" idx="0"/>
          </p:cNvCxnSpPr>
          <p:nvPr/>
        </p:nvCxnSpPr>
        <p:spPr bwMode="auto">
          <a:xfrm>
            <a:off x="6096000" y="1950983"/>
            <a:ext cx="2654300" cy="258762"/>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4"/>
          <p:cNvCxnSpPr>
            <a:cxnSpLocks noChangeShapeType="1"/>
            <a:stCxn id="80" idx="2"/>
          </p:cNvCxnSpPr>
          <p:nvPr/>
        </p:nvCxnSpPr>
        <p:spPr bwMode="auto">
          <a:xfrm rot="5400000">
            <a:off x="5513388" y="5316483"/>
            <a:ext cx="777875" cy="546100"/>
          </a:xfrm>
          <a:prstGeom prst="bentConnector3">
            <a:avLst>
              <a:gd name="adj1" fmla="val 50000"/>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Elbow Connector 8"/>
          <p:cNvCxnSpPr>
            <a:cxnSpLocks noChangeShapeType="1"/>
            <a:stCxn id="80" idx="2"/>
          </p:cNvCxnSpPr>
          <p:nvPr/>
        </p:nvCxnSpPr>
        <p:spPr bwMode="auto">
          <a:xfrm rot="16200000" flipH="1">
            <a:off x="6049170" y="5326802"/>
            <a:ext cx="777875" cy="525463"/>
          </a:xfrm>
          <a:prstGeom prst="bentConnector3">
            <a:avLst>
              <a:gd name="adj1" fmla="val 50000"/>
            </a:avLst>
          </a:prstGeom>
          <a:noFill/>
          <a:ln w="9525" algn="ctr">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Elbow Connector 42"/>
          <p:cNvCxnSpPr>
            <a:cxnSpLocks noChangeShapeType="1"/>
            <a:stCxn id="81" idx="1"/>
            <a:endCxn id="96" idx="2"/>
          </p:cNvCxnSpPr>
          <p:nvPr/>
        </p:nvCxnSpPr>
        <p:spPr bwMode="auto">
          <a:xfrm rot="10800000">
            <a:off x="2913064" y="3257496"/>
            <a:ext cx="1201737" cy="2195513"/>
          </a:xfrm>
          <a:prstGeom prst="bentConnector2">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Elbow Connector 45"/>
          <p:cNvCxnSpPr>
            <a:cxnSpLocks noChangeShapeType="1"/>
            <a:stCxn id="82" idx="0"/>
            <a:endCxn id="95" idx="2"/>
          </p:cNvCxnSpPr>
          <p:nvPr/>
        </p:nvCxnSpPr>
        <p:spPr bwMode="auto">
          <a:xfrm rot="16200000" flipV="1">
            <a:off x="5017294" y="2650277"/>
            <a:ext cx="1970088" cy="3197225"/>
          </a:xfrm>
          <a:prstGeom prst="bentConnector3">
            <a:avLst>
              <a:gd name="adj1" fmla="val 50000"/>
            </a:avLst>
          </a:prstGeom>
          <a:noFill/>
          <a:ln w="9525" algn="ctr">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Arrow Connector 58"/>
          <p:cNvCxnSpPr>
            <a:cxnSpLocks noChangeShapeType="1"/>
          </p:cNvCxnSpPr>
          <p:nvPr/>
        </p:nvCxnSpPr>
        <p:spPr bwMode="auto">
          <a:xfrm>
            <a:off x="5270500" y="5446658"/>
            <a:ext cx="901700" cy="6350"/>
          </a:xfrm>
          <a:prstGeom prst="straightConnector1">
            <a:avLst/>
          </a:prstGeom>
          <a:noFill/>
          <a:ln w="9525" algn="ctr">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Arrow Connector 60"/>
          <p:cNvCxnSpPr>
            <a:cxnSpLocks noChangeShapeType="1"/>
            <a:stCxn id="82" idx="1"/>
          </p:cNvCxnSpPr>
          <p:nvPr/>
        </p:nvCxnSpPr>
        <p:spPr bwMode="auto">
          <a:xfrm flipH="1" flipV="1">
            <a:off x="6172200" y="5453009"/>
            <a:ext cx="839788" cy="1587"/>
          </a:xfrm>
          <a:prstGeom prst="straightConnector1">
            <a:avLst/>
          </a:prstGeom>
          <a:noFill/>
          <a:ln w="9525" algn="ctr">
            <a:solidFill>
              <a:schemeClr val="tx1"/>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Rounded Rectangle 92"/>
          <p:cNvSpPr>
            <a:spLocks noChangeAspect="1"/>
          </p:cNvSpPr>
          <p:nvPr/>
        </p:nvSpPr>
        <p:spPr bwMode="auto">
          <a:xfrm>
            <a:off x="8458201" y="1466796"/>
            <a:ext cx="1057275" cy="407193"/>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000000"/>
                </a:solidFill>
              </a:rPr>
              <a:t>Service CMIOs</a:t>
            </a:r>
          </a:p>
        </p:txBody>
      </p:sp>
      <p:cxnSp>
        <p:nvCxnSpPr>
          <p:cNvPr id="94" name="Straight Connector 93"/>
          <p:cNvCxnSpPr>
            <a:stCxn id="93" idx="1"/>
            <a:endCxn id="85" idx="3"/>
          </p:cNvCxnSpPr>
          <p:nvPr/>
        </p:nvCxnSpPr>
        <p:spPr bwMode="auto">
          <a:xfrm flipH="1">
            <a:off x="7097714" y="1670392"/>
            <a:ext cx="1360487" cy="9922"/>
          </a:xfrm>
          <a:prstGeom prst="line">
            <a:avLst/>
          </a:prstGeom>
          <a:ln w="12700">
            <a:solidFill>
              <a:schemeClr val="tx1"/>
            </a:solidFill>
            <a:prstDash val="sysDash"/>
            <a:tailEnd type="none"/>
          </a:ln>
          <a:extLst/>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bwMode="auto">
          <a:xfrm>
            <a:off x="3810000" y="2822521"/>
            <a:ext cx="1187450" cy="441325"/>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2F445E"/>
                </a:solidFill>
              </a:rPr>
              <a:t>Training/Roles Coordination</a:t>
            </a:r>
          </a:p>
        </p:txBody>
      </p:sp>
      <p:sp>
        <p:nvSpPr>
          <p:cNvPr id="96" name="Rounded Rectangle 95"/>
          <p:cNvSpPr/>
          <p:nvPr/>
        </p:nvSpPr>
        <p:spPr bwMode="auto">
          <a:xfrm>
            <a:off x="2319339" y="2816171"/>
            <a:ext cx="1189037" cy="441325"/>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2F445E"/>
                </a:solidFill>
              </a:rPr>
              <a:t>Issue Resolution</a:t>
            </a:r>
          </a:p>
        </p:txBody>
      </p:sp>
      <p:cxnSp>
        <p:nvCxnSpPr>
          <p:cNvPr id="97" name="Elbow Connector 89"/>
          <p:cNvCxnSpPr>
            <a:cxnSpLocks noChangeShapeType="1"/>
            <a:stCxn id="73" idx="2"/>
            <a:endCxn id="96" idx="0"/>
          </p:cNvCxnSpPr>
          <p:nvPr/>
        </p:nvCxnSpPr>
        <p:spPr bwMode="auto">
          <a:xfrm rot="5400000">
            <a:off x="3194051" y="2351033"/>
            <a:ext cx="184150" cy="746125"/>
          </a:xfrm>
          <a:prstGeom prst="bentConnector3">
            <a:avLst>
              <a:gd name="adj1" fmla="val 50000"/>
            </a:avLst>
          </a:prstGeom>
          <a:noFill/>
          <a:ln w="9525"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Elbow Connector 27648"/>
          <p:cNvCxnSpPr>
            <a:cxnSpLocks noChangeShapeType="1"/>
            <a:stCxn id="73" idx="2"/>
            <a:endCxn id="95" idx="0"/>
          </p:cNvCxnSpPr>
          <p:nvPr/>
        </p:nvCxnSpPr>
        <p:spPr bwMode="auto">
          <a:xfrm rot="16200000" flipH="1">
            <a:off x="3936207" y="2355002"/>
            <a:ext cx="190500" cy="744537"/>
          </a:xfrm>
          <a:prstGeom prst="bentConnector3">
            <a:avLst>
              <a:gd name="adj1" fmla="val 50000"/>
            </a:avLst>
          </a:prstGeom>
          <a:noFill/>
          <a:ln w="9525"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Arrow Connector 27657"/>
          <p:cNvCxnSpPr>
            <a:cxnSpLocks noChangeShapeType="1"/>
            <a:stCxn id="85" idx="2"/>
            <a:endCxn id="74" idx="0"/>
          </p:cNvCxnSpPr>
          <p:nvPr/>
        </p:nvCxnSpPr>
        <p:spPr bwMode="auto">
          <a:xfrm flipH="1">
            <a:off x="6172201" y="1885895"/>
            <a:ext cx="1" cy="298450"/>
          </a:xfrm>
          <a:prstGeom prst="straightConnector1">
            <a:avLst/>
          </a:prstGeom>
          <a:noFill/>
          <a:ln w="9525"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Rounded Rectangle 99"/>
          <p:cNvSpPr/>
          <p:nvPr/>
        </p:nvSpPr>
        <p:spPr bwMode="auto">
          <a:xfrm>
            <a:off x="4333875" y="2192284"/>
            <a:ext cx="1174750" cy="441325"/>
          </a:xfrm>
          <a:prstGeom prst="roundRect">
            <a:avLst/>
          </a:prstGeom>
          <a:solidFill>
            <a:schemeClr val="bg1">
              <a:lumMod val="65000"/>
            </a:schemeClr>
          </a:solidFill>
          <a:ln>
            <a:solidFill>
              <a:schemeClr val="tx2">
                <a:lumMod val="65000"/>
                <a:lumOff val="35000"/>
              </a:schemeClr>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Data Coordination</a:t>
            </a:r>
          </a:p>
          <a:p>
            <a:pPr algn="ctr" fontAlgn="base">
              <a:spcBef>
                <a:spcPct val="0"/>
              </a:spcBef>
              <a:spcAft>
                <a:spcPct val="0"/>
              </a:spcAft>
              <a:defRPr/>
            </a:pPr>
            <a:r>
              <a:rPr lang="en-GB" sz="800" b="1" kern="0" dirty="0">
                <a:solidFill>
                  <a:srgbClr val="FFFFFF"/>
                </a:solidFill>
              </a:rPr>
              <a:t>(Future)</a:t>
            </a:r>
          </a:p>
        </p:txBody>
      </p:sp>
      <p:sp>
        <p:nvSpPr>
          <p:cNvPr id="101" name="Rounded Rectangle 100"/>
          <p:cNvSpPr/>
          <p:nvPr/>
        </p:nvSpPr>
        <p:spPr bwMode="auto">
          <a:xfrm>
            <a:off x="6870700" y="2209746"/>
            <a:ext cx="1174750" cy="441325"/>
          </a:xfrm>
          <a:prstGeom prst="roundRect">
            <a:avLst/>
          </a:prstGeom>
          <a:solidFill>
            <a:schemeClr val="bg1">
              <a:lumMod val="65000"/>
            </a:schemeClr>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Enhancements /</a:t>
            </a:r>
          </a:p>
          <a:p>
            <a:pPr algn="ctr" fontAlgn="base">
              <a:spcBef>
                <a:spcPct val="0"/>
              </a:spcBef>
              <a:spcAft>
                <a:spcPct val="0"/>
              </a:spcAft>
              <a:defRPr/>
            </a:pPr>
            <a:r>
              <a:rPr lang="en-GB" sz="800" b="1" kern="0" dirty="0">
                <a:solidFill>
                  <a:srgbClr val="FFFFFF"/>
                </a:solidFill>
              </a:rPr>
              <a:t>Requirements</a:t>
            </a:r>
          </a:p>
          <a:p>
            <a:pPr algn="ctr" fontAlgn="base">
              <a:spcBef>
                <a:spcPct val="0"/>
              </a:spcBef>
              <a:spcAft>
                <a:spcPct val="0"/>
              </a:spcAft>
              <a:defRPr/>
            </a:pPr>
            <a:r>
              <a:rPr lang="en-GB" sz="800" b="1" kern="0" dirty="0">
                <a:solidFill>
                  <a:srgbClr val="FFFFFF"/>
                </a:solidFill>
              </a:rPr>
              <a:t>(Near Future)</a:t>
            </a:r>
          </a:p>
        </p:txBody>
      </p:sp>
      <p:cxnSp>
        <p:nvCxnSpPr>
          <p:cNvPr id="102" name="Straight Arrow Connector 27667"/>
          <p:cNvCxnSpPr>
            <a:cxnSpLocks noChangeShapeType="1"/>
            <a:endCxn id="100" idx="0"/>
          </p:cNvCxnSpPr>
          <p:nvPr/>
        </p:nvCxnSpPr>
        <p:spPr bwMode="auto">
          <a:xfrm>
            <a:off x="4921250" y="1950983"/>
            <a:ext cx="0" cy="241300"/>
          </a:xfrm>
          <a:prstGeom prst="straightConnector1">
            <a:avLst/>
          </a:prstGeom>
          <a:noFill/>
          <a:ln w="9525"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Arrow Connector 27669"/>
          <p:cNvCxnSpPr>
            <a:cxnSpLocks noChangeShapeType="1"/>
            <a:endCxn id="101" idx="0"/>
          </p:cNvCxnSpPr>
          <p:nvPr/>
        </p:nvCxnSpPr>
        <p:spPr bwMode="auto">
          <a:xfrm>
            <a:off x="7458075" y="1958921"/>
            <a:ext cx="0" cy="250825"/>
          </a:xfrm>
          <a:prstGeom prst="straightConnector1">
            <a:avLst/>
          </a:prstGeom>
          <a:noFill/>
          <a:ln w="9525"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73151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5917140" y="111233"/>
            <a:ext cx="4361395" cy="590550"/>
          </a:xfrm>
        </p:spPr>
        <p:txBody>
          <a:bodyPr>
            <a:normAutofit fontScale="90000"/>
          </a:bodyPr>
          <a:lstStyle/>
          <a:p>
            <a:r>
              <a:rPr lang="en-US" altLang="en-US" sz="2000" dirty="0"/>
              <a:t>DHA Office of  the Chief Health Information Officer</a:t>
            </a:r>
          </a:p>
        </p:txBody>
      </p:sp>
      <p:sp>
        <p:nvSpPr>
          <p:cNvPr id="4" name="Slide Number Placeholder 3"/>
          <p:cNvSpPr>
            <a:spLocks noGrp="1"/>
          </p:cNvSpPr>
          <p:nvPr>
            <p:ph type="sldNum" sz="quarter" idx="4294967295"/>
          </p:nvPr>
        </p:nvSpPr>
        <p:spPr>
          <a:xfrm>
            <a:off x="9512300" y="6524625"/>
            <a:ext cx="1143000" cy="304800"/>
          </a:xfrm>
          <a:prstGeom prst="rect">
            <a:avLst/>
          </a:prstGeom>
        </p:spPr>
        <p:txBody>
          <a:bodyPr/>
          <a:lstStyle/>
          <a:p>
            <a:pPr>
              <a:defRPr/>
            </a:pPr>
            <a:fld id="{A50A6BD9-F6F9-471E-A74B-483BF33EFF1B}" type="slidenum">
              <a:rPr lang="en-US" smtClean="0"/>
              <a:pPr>
                <a:defRPr/>
              </a:pPr>
              <a:t>26</a:t>
            </a:fld>
            <a:endParaRPr lang="en-US" dirty="0">
              <a:solidFill>
                <a:schemeClr val="bg2"/>
              </a:solidFill>
            </a:endParaRPr>
          </a:p>
        </p:txBody>
      </p:sp>
      <p:sp>
        <p:nvSpPr>
          <p:cNvPr id="8" name="Rectangle 7">
            <a:extLst/>
          </p:cNvPr>
          <p:cNvSpPr/>
          <p:nvPr/>
        </p:nvSpPr>
        <p:spPr bwMode="auto">
          <a:xfrm>
            <a:off x="1731169" y="1433620"/>
            <a:ext cx="8801100" cy="4795837"/>
          </a:xfrm>
          <a:prstGeom prst="rect">
            <a:avLst/>
          </a:prstGeom>
          <a:solidFill>
            <a:srgbClr val="CCCCFF"/>
          </a:solidFill>
          <a:ln w="25400" cap="flat" cmpd="sng" algn="ctr">
            <a:solidFill>
              <a:sysClr val="window" lastClr="FFFFFF"/>
            </a:solidFill>
            <a:prstDash val="sysDot"/>
          </a:ln>
          <a:effectLst/>
        </p:spPr>
        <p:txBody>
          <a:bodyPr anchor="ctr"/>
          <a:lstStyle/>
          <a:p>
            <a:pPr algn="ctr">
              <a:defRPr/>
            </a:pPr>
            <a:endParaRPr lang="en-US" sz="1200" kern="0" dirty="0">
              <a:solidFill>
                <a:prstClr val="white"/>
              </a:solidFill>
              <a:cs typeface="Arial" panose="020B0604020202020204" pitchFamily="34" charset="0"/>
            </a:endParaRPr>
          </a:p>
        </p:txBody>
      </p:sp>
      <p:sp>
        <p:nvSpPr>
          <p:cNvPr id="9" name="Rectangle 8"/>
          <p:cNvSpPr/>
          <p:nvPr/>
        </p:nvSpPr>
        <p:spPr bwMode="auto">
          <a:xfrm>
            <a:off x="5350772" y="2798869"/>
            <a:ext cx="2497828" cy="692151"/>
          </a:xfrm>
          <a:prstGeom prst="rect">
            <a:avLst/>
          </a:prstGeom>
          <a:solidFill>
            <a:schemeClr val="bg1"/>
          </a:solidFill>
          <a:ln w="9525" cap="flat" cmpd="sng" algn="ctr">
            <a:solidFill>
              <a:schemeClr val="tx1"/>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r>
              <a:rPr lang="en-US" baseline="30000" dirty="0">
                <a:solidFill>
                  <a:srgbClr val="000000"/>
                </a:solidFill>
              </a:rPr>
              <a:t>S&amp;A Board</a:t>
            </a:r>
            <a:endParaRPr lang="en-US" sz="2800" baseline="30000" dirty="0">
              <a:solidFill>
                <a:srgbClr val="000000"/>
              </a:solidFill>
            </a:endParaRPr>
          </a:p>
        </p:txBody>
      </p:sp>
      <p:sp>
        <p:nvSpPr>
          <p:cNvPr id="10" name="Rounded Rectangle 9"/>
          <p:cNvSpPr/>
          <p:nvPr/>
        </p:nvSpPr>
        <p:spPr bwMode="auto">
          <a:xfrm>
            <a:off x="2945509" y="3019533"/>
            <a:ext cx="1201737" cy="441325"/>
          </a:xfrm>
          <a:prstGeom prst="roundRect">
            <a:avLst/>
          </a:prstGeom>
          <a:solidFill>
            <a:srgbClr val="374C65"/>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End User Engagement</a:t>
            </a:r>
          </a:p>
          <a:p>
            <a:pPr algn="ctr" fontAlgn="base">
              <a:spcBef>
                <a:spcPct val="0"/>
              </a:spcBef>
              <a:spcAft>
                <a:spcPct val="0"/>
              </a:spcAft>
              <a:defRPr/>
            </a:pPr>
            <a:r>
              <a:rPr lang="en-GB" sz="600" b="1" kern="0" dirty="0">
                <a:solidFill>
                  <a:srgbClr val="FFFFFF"/>
                </a:solidFill>
              </a:rPr>
              <a:t>CDR Karen Matthews</a:t>
            </a:r>
          </a:p>
        </p:txBody>
      </p:sp>
      <p:sp>
        <p:nvSpPr>
          <p:cNvPr id="11" name="Rounded Rectangle 10"/>
          <p:cNvSpPr/>
          <p:nvPr/>
        </p:nvSpPr>
        <p:spPr bwMode="auto">
          <a:xfrm>
            <a:off x="5541169" y="3008420"/>
            <a:ext cx="1174750" cy="441325"/>
          </a:xfrm>
          <a:prstGeom prst="roundRect">
            <a:avLst/>
          </a:prstGeom>
          <a:solidFill>
            <a:srgbClr val="374C65"/>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Content &amp; Configuration</a:t>
            </a:r>
          </a:p>
          <a:p>
            <a:pPr algn="ctr" fontAlgn="base">
              <a:spcBef>
                <a:spcPct val="0"/>
              </a:spcBef>
              <a:spcAft>
                <a:spcPct val="0"/>
              </a:spcAft>
              <a:defRPr/>
            </a:pPr>
            <a:r>
              <a:rPr lang="en-GB" sz="600" b="1" kern="0" dirty="0">
                <a:solidFill>
                  <a:srgbClr val="FFFFFF"/>
                </a:solidFill>
              </a:rPr>
              <a:t>Col Thomas Cantilina</a:t>
            </a:r>
          </a:p>
        </p:txBody>
      </p:sp>
      <p:cxnSp>
        <p:nvCxnSpPr>
          <p:cNvPr id="12" name="Elbow Connector 11"/>
          <p:cNvCxnSpPr/>
          <p:nvPr/>
        </p:nvCxnSpPr>
        <p:spPr bwMode="auto">
          <a:xfrm rot="16200000" flipH="1">
            <a:off x="5914231" y="2814744"/>
            <a:ext cx="393700" cy="6350"/>
          </a:xfrm>
          <a:prstGeom prst="bentConnector3">
            <a:avLst>
              <a:gd name="adj1" fmla="val -39459"/>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8097837" y="3017944"/>
            <a:ext cx="1176338" cy="439738"/>
          </a:xfrm>
          <a:prstGeom prst="roundRect">
            <a:avLst/>
          </a:prstGeom>
          <a:solidFill>
            <a:srgbClr val="374C65"/>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FFFFFF"/>
                </a:solidFill>
              </a:rPr>
              <a:t>MHS  Engagement</a:t>
            </a:r>
          </a:p>
          <a:p>
            <a:pPr algn="ctr" fontAlgn="base">
              <a:spcBef>
                <a:spcPct val="0"/>
              </a:spcBef>
              <a:spcAft>
                <a:spcPct val="0"/>
              </a:spcAft>
              <a:defRPr/>
            </a:pPr>
            <a:r>
              <a:rPr lang="en-GB" sz="600" b="1" kern="0" dirty="0">
                <a:solidFill>
                  <a:srgbClr val="FFFFFF"/>
                </a:solidFill>
              </a:rPr>
              <a:t>COL Jacob Aaronson</a:t>
            </a:r>
          </a:p>
        </p:txBody>
      </p:sp>
      <p:sp>
        <p:nvSpPr>
          <p:cNvPr id="14" name="Rounded Rectangle 13"/>
          <p:cNvSpPr/>
          <p:nvPr/>
        </p:nvSpPr>
        <p:spPr bwMode="auto">
          <a:xfrm>
            <a:off x="5195095" y="2141644"/>
            <a:ext cx="1851025" cy="501651"/>
          </a:xfrm>
          <a:prstGeom prst="roundRect">
            <a:avLst/>
          </a:prstGeom>
          <a:solidFill>
            <a:schemeClr val="bg1"/>
          </a:solidFill>
          <a:ln w="12700" cap="flat" cmpd="sng" algn="ctr">
            <a:solidFill>
              <a:srgbClr val="2F445E"/>
            </a:solidFill>
            <a:prstDash val="solid"/>
          </a:ln>
          <a:effectLst/>
        </p:spPr>
        <p:txBody>
          <a:bodyPr anchor="ctr"/>
          <a:lstStyle/>
          <a:p>
            <a:pPr algn="ctr" fontAlgn="base">
              <a:spcBef>
                <a:spcPct val="0"/>
              </a:spcBef>
              <a:spcAft>
                <a:spcPct val="0"/>
              </a:spcAft>
              <a:defRPr/>
            </a:pPr>
            <a:r>
              <a:rPr lang="en-GB" sz="1050" b="1" kern="0" dirty="0">
                <a:solidFill>
                  <a:srgbClr val="374C65"/>
                </a:solidFill>
              </a:rPr>
              <a:t>Office of the CHIO</a:t>
            </a:r>
          </a:p>
          <a:p>
            <a:pPr algn="ctr" fontAlgn="base">
              <a:spcBef>
                <a:spcPct val="0"/>
              </a:spcBef>
              <a:spcAft>
                <a:spcPct val="0"/>
              </a:spcAft>
              <a:defRPr/>
            </a:pPr>
            <a:r>
              <a:rPr lang="en-GB" sz="1100" b="1" kern="0" dirty="0">
                <a:solidFill>
                  <a:srgbClr val="374C65"/>
                </a:solidFill>
              </a:rPr>
              <a:t>Col Thomas Cantilina</a:t>
            </a:r>
          </a:p>
        </p:txBody>
      </p:sp>
      <p:cxnSp>
        <p:nvCxnSpPr>
          <p:cNvPr id="15" name="Elbow Connector 14"/>
          <p:cNvCxnSpPr>
            <a:endCxn id="13" idx="0"/>
          </p:cNvCxnSpPr>
          <p:nvPr/>
        </p:nvCxnSpPr>
        <p:spPr bwMode="auto">
          <a:xfrm>
            <a:off x="5776912" y="2717908"/>
            <a:ext cx="2909094" cy="300037"/>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a:endCxn id="10" idx="0"/>
          </p:cNvCxnSpPr>
          <p:nvPr/>
        </p:nvCxnSpPr>
        <p:spPr bwMode="auto">
          <a:xfrm rot="10800000" flipV="1">
            <a:off x="3546377" y="2714732"/>
            <a:ext cx="2585342" cy="304800"/>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3525481" y="3694218"/>
            <a:ext cx="731838" cy="274638"/>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Training Coordination</a:t>
            </a:r>
          </a:p>
        </p:txBody>
      </p:sp>
      <p:cxnSp>
        <p:nvCxnSpPr>
          <p:cNvPr id="18" name="Elbow Connector 17"/>
          <p:cNvCxnSpPr>
            <a:endCxn id="20" idx="0"/>
          </p:cNvCxnSpPr>
          <p:nvPr/>
        </p:nvCxnSpPr>
        <p:spPr bwMode="auto">
          <a:xfrm rot="10800000" flipV="1">
            <a:off x="5487483" y="3564044"/>
            <a:ext cx="636301" cy="115888"/>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bwMode="auto">
          <a:xfrm>
            <a:off x="6120607" y="3564044"/>
            <a:ext cx="681435" cy="115889"/>
          </a:xfrm>
          <a:prstGeom prst="bentConnector2">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22356" y="3679932"/>
            <a:ext cx="730250" cy="274638"/>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Working Groups</a:t>
            </a:r>
          </a:p>
        </p:txBody>
      </p:sp>
      <p:cxnSp>
        <p:nvCxnSpPr>
          <p:cNvPr id="21" name="Straight Arrow Connector 20"/>
          <p:cNvCxnSpPr/>
          <p:nvPr/>
        </p:nvCxnSpPr>
        <p:spPr bwMode="auto">
          <a:xfrm>
            <a:off x="6131719" y="3464032"/>
            <a:ext cx="0" cy="107950"/>
          </a:xfrm>
          <a:prstGeom prst="straightConnector1">
            <a:avLst/>
          </a:prstGeom>
          <a:ln w="12700">
            <a:solidFill>
              <a:schemeClr val="tx1"/>
            </a:solidFill>
            <a:tailEnd type="none"/>
          </a:ln>
          <a:extLst/>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8324850" y="3679933"/>
            <a:ext cx="730250" cy="274637"/>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500" b="1" kern="0" dirty="0">
                <a:solidFill>
                  <a:srgbClr val="2F445E"/>
                </a:solidFill>
              </a:rPr>
              <a:t>Define Clinical Process</a:t>
            </a:r>
          </a:p>
        </p:txBody>
      </p:sp>
      <p:sp>
        <p:nvSpPr>
          <p:cNvPr id="23" name="Rounded Rectangle 22"/>
          <p:cNvSpPr/>
          <p:nvPr/>
        </p:nvSpPr>
        <p:spPr bwMode="auto">
          <a:xfrm>
            <a:off x="5195095" y="1563794"/>
            <a:ext cx="1851025" cy="312738"/>
          </a:xfrm>
          <a:prstGeom prst="roundRect">
            <a:avLst/>
          </a:prstGeom>
          <a:solidFill>
            <a:schemeClr val="bg1"/>
          </a:solidFill>
          <a:ln w="12700" cap="flat" cmpd="sng" algn="ctr">
            <a:solidFill>
              <a:srgbClr val="2F445E"/>
            </a:solidFill>
            <a:prstDash val="solid"/>
          </a:ln>
          <a:effectLst/>
        </p:spPr>
        <p:txBody>
          <a:bodyPr anchor="ctr"/>
          <a:lstStyle/>
          <a:p>
            <a:pPr algn="ctr" fontAlgn="base">
              <a:spcBef>
                <a:spcPct val="0"/>
              </a:spcBef>
              <a:spcAft>
                <a:spcPct val="0"/>
              </a:spcAft>
              <a:defRPr/>
            </a:pPr>
            <a:r>
              <a:rPr lang="en-GB" sz="1400" b="1" kern="0" dirty="0">
                <a:solidFill>
                  <a:srgbClr val="374C65"/>
                </a:solidFill>
              </a:rPr>
              <a:t>HCO</a:t>
            </a:r>
          </a:p>
        </p:txBody>
      </p:sp>
      <p:sp>
        <p:nvSpPr>
          <p:cNvPr id="24" name="Rounded Rectangle 23"/>
          <p:cNvSpPr/>
          <p:nvPr/>
        </p:nvSpPr>
        <p:spPr bwMode="auto">
          <a:xfrm>
            <a:off x="7979424" y="2159108"/>
            <a:ext cx="1176337" cy="454025"/>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800" b="1" kern="0" dirty="0">
                <a:solidFill>
                  <a:srgbClr val="000000"/>
                </a:solidFill>
              </a:rPr>
              <a:t>Service CMIOs</a:t>
            </a:r>
          </a:p>
        </p:txBody>
      </p:sp>
      <p:cxnSp>
        <p:nvCxnSpPr>
          <p:cNvPr id="25" name="Straight Connector 24"/>
          <p:cNvCxnSpPr>
            <a:stCxn id="24" idx="1"/>
            <a:endCxn id="14" idx="3"/>
          </p:cNvCxnSpPr>
          <p:nvPr/>
        </p:nvCxnSpPr>
        <p:spPr bwMode="auto">
          <a:xfrm flipH="1">
            <a:off x="7046119" y="2386121"/>
            <a:ext cx="933304" cy="6349"/>
          </a:xfrm>
          <a:prstGeom prst="line">
            <a:avLst/>
          </a:prstGeom>
          <a:ln w="12700">
            <a:solidFill>
              <a:schemeClr val="tx1"/>
            </a:solidFill>
            <a:prstDash val="sysDash"/>
            <a:tailEnd type="none"/>
          </a:ln>
          <a:ex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2"/>
            <a:endCxn id="14" idx="0"/>
          </p:cNvCxnSpPr>
          <p:nvPr/>
        </p:nvCxnSpPr>
        <p:spPr bwMode="auto">
          <a:xfrm>
            <a:off x="6120607" y="1876533"/>
            <a:ext cx="0" cy="265111"/>
          </a:xfrm>
          <a:prstGeom prst="line">
            <a:avLst/>
          </a:prstGeom>
          <a:ln w="12700">
            <a:solidFill>
              <a:schemeClr val="tx1"/>
            </a:solidFill>
            <a:tailEnd type="none"/>
          </a:ln>
          <a:ex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6439298" y="3679934"/>
            <a:ext cx="731837" cy="274637"/>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Solution Owners</a:t>
            </a:r>
          </a:p>
        </p:txBody>
      </p:sp>
      <p:sp>
        <p:nvSpPr>
          <p:cNvPr id="28" name="Rounded Rectangle 27"/>
          <p:cNvSpPr/>
          <p:nvPr/>
        </p:nvSpPr>
        <p:spPr bwMode="auto">
          <a:xfrm>
            <a:off x="2667000" y="3709445"/>
            <a:ext cx="731838" cy="273050"/>
          </a:xfrm>
          <a:prstGeom prst="roundRect">
            <a:avLst/>
          </a:prstGeom>
          <a:solidFill>
            <a:schemeClr val="bg1"/>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Issue Resolution</a:t>
            </a:r>
          </a:p>
        </p:txBody>
      </p:sp>
      <p:cxnSp>
        <p:nvCxnSpPr>
          <p:cNvPr id="29" name="Elbow Connector 13"/>
          <p:cNvCxnSpPr>
            <a:cxnSpLocks noChangeShapeType="1"/>
            <a:stCxn id="10" idx="2"/>
            <a:endCxn id="17" idx="0"/>
          </p:cNvCxnSpPr>
          <p:nvPr/>
        </p:nvCxnSpPr>
        <p:spPr bwMode="auto">
          <a:xfrm rot="16200000" flipH="1">
            <a:off x="3602209" y="3405026"/>
            <a:ext cx="233361" cy="345023"/>
          </a:xfrm>
          <a:prstGeom prst="bentConnector3">
            <a:avLst>
              <a:gd name="adj1" fmla="val 50000"/>
            </a:avLst>
          </a:prstGeom>
          <a:noFill/>
          <a:ln w="12700"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Elbow Connector 15"/>
          <p:cNvCxnSpPr>
            <a:cxnSpLocks noChangeShapeType="1"/>
            <a:endCxn id="28" idx="0"/>
          </p:cNvCxnSpPr>
          <p:nvPr/>
        </p:nvCxnSpPr>
        <p:spPr bwMode="auto">
          <a:xfrm rot="10800000" flipV="1">
            <a:off x="3032919" y="3576677"/>
            <a:ext cx="600868" cy="132768"/>
          </a:xfrm>
          <a:prstGeom prst="bentConnector2">
            <a:avLst/>
          </a:prstGeom>
          <a:noFill/>
          <a:ln w="12700" algn="ctr">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30"/>
          <p:cNvGrpSpPr/>
          <p:nvPr/>
        </p:nvGrpSpPr>
        <p:grpSpPr>
          <a:xfrm>
            <a:off x="5151031" y="3975481"/>
            <a:ext cx="3435920" cy="1953939"/>
            <a:chOff x="3616176" y="3657601"/>
            <a:chExt cx="3435920" cy="1953939"/>
          </a:xfrm>
        </p:grpSpPr>
        <p:cxnSp>
          <p:nvCxnSpPr>
            <p:cNvPr id="32" name="Elbow Connector 80"/>
            <p:cNvCxnSpPr>
              <a:cxnSpLocks noChangeShapeType="1"/>
            </p:cNvCxnSpPr>
            <p:nvPr/>
          </p:nvCxnSpPr>
          <p:spPr bwMode="auto">
            <a:xfrm rot="16200000" flipH="1">
              <a:off x="3985937" y="3616991"/>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Elbow Connector 81"/>
            <p:cNvCxnSpPr>
              <a:cxnSpLocks noChangeShapeType="1"/>
            </p:cNvCxnSpPr>
            <p:nvPr/>
          </p:nvCxnSpPr>
          <p:spPr bwMode="auto">
            <a:xfrm rot="16200000" flipH="1">
              <a:off x="3985144" y="3906710"/>
              <a:ext cx="282575"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Elbow Connector 82"/>
            <p:cNvCxnSpPr>
              <a:cxnSpLocks noChangeShapeType="1"/>
            </p:cNvCxnSpPr>
            <p:nvPr/>
          </p:nvCxnSpPr>
          <p:spPr bwMode="auto">
            <a:xfrm rot="16200000" flipH="1">
              <a:off x="3985144" y="4195635"/>
              <a:ext cx="282575"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Elbow Connector 83"/>
            <p:cNvCxnSpPr>
              <a:cxnSpLocks noChangeShapeType="1"/>
            </p:cNvCxnSpPr>
            <p:nvPr/>
          </p:nvCxnSpPr>
          <p:spPr bwMode="auto">
            <a:xfrm rot="16200000" flipH="1">
              <a:off x="3985937" y="4477416"/>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84"/>
            <p:cNvSpPr txBox="1">
              <a:spLocks noChangeArrowheads="1"/>
            </p:cNvSpPr>
            <p:nvPr/>
          </p:nvSpPr>
          <p:spPr bwMode="auto">
            <a:xfrm>
              <a:off x="3621446" y="4028517"/>
              <a:ext cx="177958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a:t>Forms Management</a:t>
              </a:r>
            </a:p>
          </p:txBody>
        </p:sp>
        <p:sp>
          <p:nvSpPr>
            <p:cNvPr id="37" name="TextBox 85"/>
            <p:cNvSpPr txBox="1">
              <a:spLocks noChangeArrowheads="1"/>
            </p:cNvSpPr>
            <p:nvPr/>
          </p:nvSpPr>
          <p:spPr bwMode="auto">
            <a:xfrm>
              <a:off x="3616176" y="4847683"/>
              <a:ext cx="177958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a:t>Rules and Alerts</a:t>
              </a:r>
            </a:p>
          </p:txBody>
        </p:sp>
        <p:sp>
          <p:nvSpPr>
            <p:cNvPr id="38" name="TextBox 87"/>
            <p:cNvSpPr txBox="1">
              <a:spLocks noChangeArrowheads="1"/>
            </p:cNvSpPr>
            <p:nvPr/>
          </p:nvSpPr>
          <p:spPr bwMode="auto">
            <a:xfrm>
              <a:off x="3616177" y="4305519"/>
              <a:ext cx="177958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err="1"/>
                <a:t>PowerPlans</a:t>
              </a:r>
              <a:r>
                <a:rPr lang="en-US" altLang="en-US" dirty="0"/>
                <a:t> and Orders</a:t>
              </a:r>
            </a:p>
          </p:txBody>
        </p:sp>
        <p:sp>
          <p:nvSpPr>
            <p:cNvPr id="39" name="TextBox 88"/>
            <p:cNvSpPr txBox="1">
              <a:spLocks noChangeArrowheads="1"/>
            </p:cNvSpPr>
            <p:nvPr/>
          </p:nvSpPr>
          <p:spPr bwMode="auto">
            <a:xfrm>
              <a:off x="3616177" y="4565024"/>
              <a:ext cx="177958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a:t>Reports</a:t>
              </a:r>
            </a:p>
          </p:txBody>
        </p:sp>
        <p:sp>
          <p:nvSpPr>
            <p:cNvPr id="40" name="TextBox 90"/>
            <p:cNvSpPr txBox="1">
              <a:spLocks noChangeArrowheads="1"/>
            </p:cNvSpPr>
            <p:nvPr/>
          </p:nvSpPr>
          <p:spPr bwMode="auto">
            <a:xfrm>
              <a:off x="3621447" y="3755888"/>
              <a:ext cx="17795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sz="800" dirty="0"/>
                <a:t>Documentation</a:t>
              </a:r>
              <a:endParaRPr lang="en-US" altLang="en-US" dirty="0"/>
            </a:p>
          </p:txBody>
        </p:sp>
        <p:cxnSp>
          <p:nvCxnSpPr>
            <p:cNvPr id="41" name="Elbow Connector 91"/>
            <p:cNvCxnSpPr>
              <a:cxnSpLocks noChangeShapeType="1"/>
            </p:cNvCxnSpPr>
            <p:nvPr/>
          </p:nvCxnSpPr>
          <p:spPr bwMode="auto">
            <a:xfrm rot="16200000" flipH="1">
              <a:off x="3985144" y="4735731"/>
              <a:ext cx="282575"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Elbow Connector 113"/>
            <p:cNvCxnSpPr>
              <a:cxnSpLocks noChangeShapeType="1"/>
            </p:cNvCxnSpPr>
            <p:nvPr/>
          </p:nvCxnSpPr>
          <p:spPr bwMode="auto">
            <a:xfrm rot="16200000" flipH="1">
              <a:off x="5316513" y="3609976"/>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Elbow Connector 117"/>
            <p:cNvCxnSpPr>
              <a:cxnSpLocks noChangeShapeType="1"/>
            </p:cNvCxnSpPr>
            <p:nvPr/>
          </p:nvCxnSpPr>
          <p:spPr bwMode="auto">
            <a:xfrm rot="16200000" flipH="1">
              <a:off x="5315720" y="3875882"/>
              <a:ext cx="282575"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Elbow Connector 118"/>
            <p:cNvCxnSpPr>
              <a:cxnSpLocks noChangeShapeType="1"/>
            </p:cNvCxnSpPr>
            <p:nvPr/>
          </p:nvCxnSpPr>
          <p:spPr bwMode="auto">
            <a:xfrm rot="16200000" flipH="1">
              <a:off x="5316513" y="4162570"/>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127"/>
            <p:cNvSpPr txBox="1">
              <a:spLocks noChangeArrowheads="1"/>
            </p:cNvSpPr>
            <p:nvPr/>
          </p:nvSpPr>
          <p:spPr bwMode="auto">
            <a:xfrm>
              <a:off x="5050032" y="4531599"/>
              <a:ext cx="1627752" cy="2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err="1"/>
                <a:t>PowerChart</a:t>
              </a:r>
              <a:r>
                <a:rPr lang="en-US" altLang="en-US" dirty="0"/>
                <a:t> Ambulatory</a:t>
              </a:r>
            </a:p>
          </p:txBody>
        </p:sp>
        <p:sp>
          <p:nvSpPr>
            <p:cNvPr id="46" name="TextBox 130"/>
            <p:cNvSpPr txBox="1">
              <a:spLocks noChangeArrowheads="1"/>
            </p:cNvSpPr>
            <p:nvPr/>
          </p:nvSpPr>
          <p:spPr bwMode="auto">
            <a:xfrm>
              <a:off x="5050032" y="4818648"/>
              <a:ext cx="162933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err="1"/>
                <a:t>PowerChart</a:t>
              </a:r>
              <a:r>
                <a:rPr lang="en-US" altLang="en-US" dirty="0"/>
                <a:t> Impatient</a:t>
              </a:r>
            </a:p>
          </p:txBody>
        </p:sp>
        <p:sp>
          <p:nvSpPr>
            <p:cNvPr id="47" name="TextBox 131"/>
            <p:cNvSpPr txBox="1">
              <a:spLocks noChangeArrowheads="1"/>
            </p:cNvSpPr>
            <p:nvPr/>
          </p:nvSpPr>
          <p:spPr bwMode="auto">
            <a:xfrm>
              <a:off x="5395762" y="3988138"/>
              <a:ext cx="128202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pPr algn="l"/>
              <a:r>
                <a:rPr lang="en-US" altLang="en-US" dirty="0" err="1"/>
                <a:t>FirstNet</a:t>
              </a:r>
              <a:endParaRPr lang="en-US" altLang="en-US" dirty="0"/>
            </a:p>
          </p:txBody>
        </p:sp>
        <p:sp>
          <p:nvSpPr>
            <p:cNvPr id="48" name="TextBox 131"/>
            <p:cNvSpPr txBox="1">
              <a:spLocks noChangeArrowheads="1"/>
            </p:cNvSpPr>
            <p:nvPr/>
          </p:nvSpPr>
          <p:spPr bwMode="auto">
            <a:xfrm>
              <a:off x="5307449" y="4252058"/>
              <a:ext cx="174464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r>
                <a:rPr lang="en-US" altLang="en-US" dirty="0"/>
                <a:t>Pathology/Laboratory/Radiology (PLX)</a:t>
              </a:r>
            </a:p>
          </p:txBody>
        </p:sp>
        <p:cxnSp>
          <p:nvCxnSpPr>
            <p:cNvPr id="49" name="Elbow Connector 118"/>
            <p:cNvCxnSpPr>
              <a:cxnSpLocks noChangeShapeType="1"/>
            </p:cNvCxnSpPr>
            <p:nvPr/>
          </p:nvCxnSpPr>
          <p:spPr bwMode="auto">
            <a:xfrm rot="16200000" flipH="1">
              <a:off x="5316513" y="4435814"/>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Elbow Connector 118"/>
            <p:cNvCxnSpPr>
              <a:cxnSpLocks noChangeShapeType="1"/>
            </p:cNvCxnSpPr>
            <p:nvPr/>
          </p:nvCxnSpPr>
          <p:spPr bwMode="auto">
            <a:xfrm rot="16200000" flipH="1">
              <a:off x="5316513" y="4722605"/>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131"/>
            <p:cNvSpPr txBox="1">
              <a:spLocks noChangeArrowheads="1"/>
            </p:cNvSpPr>
            <p:nvPr/>
          </p:nvSpPr>
          <p:spPr bwMode="auto">
            <a:xfrm>
              <a:off x="5395761" y="5112464"/>
              <a:ext cx="130172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pPr algn="l"/>
              <a:r>
                <a:rPr lang="en-US" altLang="en-US" dirty="0" err="1"/>
                <a:t>RevCycle</a:t>
              </a:r>
              <a:endParaRPr lang="en-US" altLang="en-US" dirty="0"/>
            </a:p>
          </p:txBody>
        </p:sp>
        <p:cxnSp>
          <p:nvCxnSpPr>
            <p:cNvPr id="52" name="Elbow Connector 118"/>
            <p:cNvCxnSpPr>
              <a:cxnSpLocks noChangeShapeType="1"/>
            </p:cNvCxnSpPr>
            <p:nvPr/>
          </p:nvCxnSpPr>
          <p:spPr bwMode="auto">
            <a:xfrm rot="16200000" flipH="1">
              <a:off x="5316513" y="5003741"/>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Elbow Connector 118"/>
            <p:cNvCxnSpPr>
              <a:cxnSpLocks noChangeShapeType="1"/>
            </p:cNvCxnSpPr>
            <p:nvPr/>
          </p:nvCxnSpPr>
          <p:spPr bwMode="auto">
            <a:xfrm rot="16200000" flipH="1">
              <a:off x="5316513" y="5282927"/>
              <a:ext cx="280988" cy="376238"/>
            </a:xfrm>
            <a:prstGeom prst="bentConnector2">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131"/>
            <p:cNvSpPr txBox="1">
              <a:spLocks noChangeArrowheads="1"/>
            </p:cNvSpPr>
            <p:nvPr/>
          </p:nvSpPr>
          <p:spPr bwMode="auto">
            <a:xfrm>
              <a:off x="5404208" y="3755171"/>
              <a:ext cx="127357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pPr algn="l"/>
              <a:r>
                <a:rPr lang="en-US" altLang="en-US" dirty="0" err="1"/>
                <a:t>Dentrix</a:t>
              </a:r>
              <a:endParaRPr lang="en-US" altLang="en-US" dirty="0"/>
            </a:p>
          </p:txBody>
        </p:sp>
      </p:grpSp>
      <p:sp>
        <p:nvSpPr>
          <p:cNvPr id="55" name="TextBox 131"/>
          <p:cNvSpPr txBox="1">
            <a:spLocks noChangeArrowheads="1"/>
          </p:cNvSpPr>
          <p:nvPr/>
        </p:nvSpPr>
        <p:spPr bwMode="auto">
          <a:xfrm>
            <a:off x="6930616" y="5711286"/>
            <a:ext cx="130087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700">
                <a:solidFill>
                  <a:srgbClr val="000000"/>
                </a:solidFill>
                <a:ea typeface="MS PGothic" panose="020B0600070205080204" pitchFamily="34" charset="-128"/>
              </a:defRPr>
            </a:lvl1pPr>
            <a:lvl2pPr marL="742950" indent="-285750">
              <a:spcBef>
                <a:spcPct val="20000"/>
              </a:spcBef>
              <a:buChar char="–"/>
              <a:defRPr>
                <a:solidFill>
                  <a:srgbClr val="283446"/>
                </a:solidFill>
                <a:ea typeface="MS PGothic" panose="020B0600070205080204" pitchFamily="34" charset="-128"/>
              </a:defRPr>
            </a:lvl2pPr>
            <a:lvl3pPr marL="1143000" indent="-228600">
              <a:spcBef>
                <a:spcPct val="20000"/>
              </a:spcBef>
              <a:buChar char="•"/>
              <a:defRPr>
                <a:solidFill>
                  <a:srgbClr val="283446"/>
                </a:solidFill>
                <a:ea typeface="MS PGothic" panose="020B0600070205080204" pitchFamily="34" charset="-128"/>
              </a:defRPr>
            </a:lvl3pPr>
            <a:lvl4pPr marL="1600200" indent="-228600">
              <a:spcBef>
                <a:spcPct val="20000"/>
              </a:spcBef>
              <a:buChar char="–"/>
              <a:defRPr>
                <a:solidFill>
                  <a:srgbClr val="283446"/>
                </a:solidFill>
                <a:ea typeface="MS PGothic" panose="020B0600070205080204" pitchFamily="34" charset="-128"/>
              </a:defRPr>
            </a:lvl4pPr>
            <a:lvl5pPr marL="2057400" indent="-228600">
              <a:spcBef>
                <a:spcPct val="20000"/>
              </a:spcBef>
              <a:buChar char="»"/>
              <a:defRPr>
                <a:solidFill>
                  <a:srgbClr val="283446"/>
                </a:solidFill>
                <a:ea typeface="MS PGothic" panose="020B0600070205080204" pitchFamily="34" charset="-128"/>
              </a:defRPr>
            </a:lvl5pPr>
            <a:lvl6pPr marL="2514600" indent="-228600" eaLnBrk="0" fontAlgn="base" hangingPunct="0">
              <a:spcBef>
                <a:spcPct val="20000"/>
              </a:spcBef>
              <a:spcAft>
                <a:spcPct val="0"/>
              </a:spcAft>
              <a:buChar char="»"/>
              <a:defRPr>
                <a:solidFill>
                  <a:srgbClr val="283446"/>
                </a:solidFill>
                <a:ea typeface="MS PGothic" panose="020B0600070205080204" pitchFamily="34" charset="-128"/>
              </a:defRPr>
            </a:lvl6pPr>
            <a:lvl7pPr marL="2971800" indent="-228600" eaLnBrk="0" fontAlgn="base" hangingPunct="0">
              <a:spcBef>
                <a:spcPct val="20000"/>
              </a:spcBef>
              <a:spcAft>
                <a:spcPct val="0"/>
              </a:spcAft>
              <a:buChar char="»"/>
              <a:defRPr>
                <a:solidFill>
                  <a:srgbClr val="283446"/>
                </a:solidFill>
                <a:ea typeface="MS PGothic" panose="020B0600070205080204" pitchFamily="34" charset="-128"/>
              </a:defRPr>
            </a:lvl7pPr>
            <a:lvl8pPr marL="3429000" indent="-228600" eaLnBrk="0" fontAlgn="base" hangingPunct="0">
              <a:spcBef>
                <a:spcPct val="20000"/>
              </a:spcBef>
              <a:spcAft>
                <a:spcPct val="0"/>
              </a:spcAft>
              <a:buChar char="»"/>
              <a:defRPr>
                <a:solidFill>
                  <a:srgbClr val="283446"/>
                </a:solidFill>
                <a:ea typeface="MS PGothic" panose="020B0600070205080204" pitchFamily="34" charset="-128"/>
              </a:defRPr>
            </a:lvl8pPr>
            <a:lvl9pPr marL="3886200" indent="-228600" eaLnBrk="0" fontAlgn="base" hangingPunct="0">
              <a:spcBef>
                <a:spcPct val="20000"/>
              </a:spcBef>
              <a:spcAft>
                <a:spcPct val="0"/>
              </a:spcAft>
              <a:buChar char="»"/>
              <a:defRPr>
                <a:solidFill>
                  <a:srgbClr val="283446"/>
                </a:solidFill>
                <a:ea typeface="MS PGothic" panose="020B0600070205080204" pitchFamily="34" charset="-128"/>
              </a:defRPr>
            </a:lvl9pPr>
          </a:lstStyle>
          <a:p>
            <a:pPr algn="l"/>
            <a:r>
              <a:rPr lang="en-US" altLang="en-US" dirty="0" err="1"/>
              <a:t>SurgiNet</a:t>
            </a:r>
            <a:endParaRPr lang="en-US" altLang="en-US" dirty="0"/>
          </a:p>
        </p:txBody>
      </p:sp>
      <p:sp>
        <p:nvSpPr>
          <p:cNvPr id="56" name="Rounded Rectangle 55"/>
          <p:cNvSpPr/>
          <p:nvPr/>
        </p:nvSpPr>
        <p:spPr bwMode="auto">
          <a:xfrm>
            <a:off x="9550399" y="3104728"/>
            <a:ext cx="730250" cy="274638"/>
          </a:xfrm>
          <a:prstGeom prst="roundRect">
            <a:avLst/>
          </a:prstGeom>
          <a:solidFill>
            <a:srgbClr val="FFFF00"/>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Clinical Communities</a:t>
            </a:r>
          </a:p>
        </p:txBody>
      </p:sp>
      <p:sp>
        <p:nvSpPr>
          <p:cNvPr id="57" name="Rounded Rectangle 56"/>
          <p:cNvSpPr/>
          <p:nvPr/>
        </p:nvSpPr>
        <p:spPr bwMode="auto">
          <a:xfrm>
            <a:off x="4335809" y="3278931"/>
            <a:ext cx="731838" cy="321627"/>
          </a:xfrm>
          <a:prstGeom prst="roundRect">
            <a:avLst/>
          </a:prstGeom>
          <a:solidFill>
            <a:srgbClr val="FFC000"/>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DHMSM Training</a:t>
            </a:r>
          </a:p>
        </p:txBody>
      </p:sp>
      <p:sp>
        <p:nvSpPr>
          <p:cNvPr id="58" name="Rounded Rectangle 57"/>
          <p:cNvSpPr/>
          <p:nvPr/>
        </p:nvSpPr>
        <p:spPr bwMode="auto">
          <a:xfrm>
            <a:off x="1828800" y="3049694"/>
            <a:ext cx="838200" cy="383699"/>
          </a:xfrm>
          <a:prstGeom prst="roundRect">
            <a:avLst/>
          </a:prstGeom>
          <a:solidFill>
            <a:srgbClr val="FFC000"/>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DHMSM Issue (</a:t>
            </a:r>
            <a:r>
              <a:rPr lang="en-GB" sz="600" b="1" kern="0" dirty="0" err="1">
                <a:solidFill>
                  <a:srgbClr val="2F445E"/>
                </a:solidFill>
              </a:rPr>
              <a:t>Trbl</a:t>
            </a:r>
            <a:r>
              <a:rPr lang="en-GB" sz="600" b="1" kern="0" dirty="0">
                <a:solidFill>
                  <a:srgbClr val="2F445E"/>
                </a:solidFill>
              </a:rPr>
              <a:t> </a:t>
            </a:r>
            <a:r>
              <a:rPr lang="en-GB" sz="600" b="1" kern="0" dirty="0" err="1">
                <a:solidFill>
                  <a:srgbClr val="2F445E"/>
                </a:solidFill>
              </a:rPr>
              <a:t>Tkt</a:t>
            </a:r>
            <a:r>
              <a:rPr lang="en-GB" sz="600" b="1" kern="0" dirty="0">
                <a:solidFill>
                  <a:srgbClr val="2F445E"/>
                </a:solidFill>
              </a:rPr>
              <a:t>) Resolution</a:t>
            </a:r>
          </a:p>
        </p:txBody>
      </p:sp>
      <p:sp>
        <p:nvSpPr>
          <p:cNvPr id="59" name="Rounded Rectangle 58"/>
          <p:cNvSpPr/>
          <p:nvPr/>
        </p:nvSpPr>
        <p:spPr bwMode="auto">
          <a:xfrm>
            <a:off x="4320223" y="2913169"/>
            <a:ext cx="731838" cy="273050"/>
          </a:xfrm>
          <a:prstGeom prst="roundRect">
            <a:avLst/>
          </a:prstGeom>
          <a:solidFill>
            <a:srgbClr val="FFCCFF"/>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J6 SDD</a:t>
            </a:r>
          </a:p>
          <a:p>
            <a:pPr algn="ctr" fontAlgn="base">
              <a:spcBef>
                <a:spcPct val="0"/>
              </a:spcBef>
              <a:spcAft>
                <a:spcPct val="0"/>
              </a:spcAft>
              <a:defRPr/>
            </a:pPr>
            <a:r>
              <a:rPr lang="en-GB" sz="600" b="1" kern="0" dirty="0">
                <a:solidFill>
                  <a:srgbClr val="2F445E"/>
                </a:solidFill>
              </a:rPr>
              <a:t>Training </a:t>
            </a:r>
          </a:p>
        </p:txBody>
      </p:sp>
      <p:cxnSp>
        <p:nvCxnSpPr>
          <p:cNvPr id="60" name="Elbow Connector 59"/>
          <p:cNvCxnSpPr>
            <a:stCxn id="10" idx="3"/>
            <a:endCxn id="59" idx="1"/>
          </p:cNvCxnSpPr>
          <p:nvPr/>
        </p:nvCxnSpPr>
        <p:spPr bwMode="auto">
          <a:xfrm flipV="1">
            <a:off x="4147245" y="3049695"/>
            <a:ext cx="172978" cy="190501"/>
          </a:xfrm>
          <a:prstGeom prst="bentConnector3">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Elbow Connector 60"/>
          <p:cNvCxnSpPr>
            <a:stCxn id="10" idx="3"/>
            <a:endCxn id="57" idx="1"/>
          </p:cNvCxnSpPr>
          <p:nvPr/>
        </p:nvCxnSpPr>
        <p:spPr bwMode="auto">
          <a:xfrm>
            <a:off x="4147245" y="3240196"/>
            <a:ext cx="188564" cy="199549"/>
          </a:xfrm>
          <a:prstGeom prst="bentConnector3">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Elbow Connector 61"/>
          <p:cNvCxnSpPr>
            <a:stCxn id="10" idx="1"/>
            <a:endCxn id="58" idx="3"/>
          </p:cNvCxnSpPr>
          <p:nvPr/>
        </p:nvCxnSpPr>
        <p:spPr bwMode="auto">
          <a:xfrm rot="10800000" flipV="1">
            <a:off x="2667000" y="3240195"/>
            <a:ext cx="278508" cy="1348"/>
          </a:xfrm>
          <a:prstGeom prst="bentConnector3">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Rounded Rectangle 62"/>
          <p:cNvSpPr/>
          <p:nvPr/>
        </p:nvSpPr>
        <p:spPr bwMode="auto">
          <a:xfrm>
            <a:off x="7034213" y="3090731"/>
            <a:ext cx="731838" cy="273050"/>
          </a:xfrm>
          <a:prstGeom prst="roundRect">
            <a:avLst/>
          </a:prstGeom>
          <a:solidFill>
            <a:srgbClr val="FFC000"/>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DHMSM</a:t>
            </a:r>
          </a:p>
        </p:txBody>
      </p:sp>
      <p:cxnSp>
        <p:nvCxnSpPr>
          <p:cNvPr id="64" name="Elbow Connector 63"/>
          <p:cNvCxnSpPr>
            <a:stCxn id="11" idx="3"/>
            <a:endCxn id="63" idx="1"/>
          </p:cNvCxnSpPr>
          <p:nvPr/>
        </p:nvCxnSpPr>
        <p:spPr bwMode="auto">
          <a:xfrm flipV="1">
            <a:off x="6715919" y="3227256"/>
            <a:ext cx="318294" cy="1826"/>
          </a:xfrm>
          <a:prstGeom prst="bentConnector3">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Elbow Connector 64"/>
          <p:cNvCxnSpPr>
            <a:stCxn id="13" idx="2"/>
            <a:endCxn id="22" idx="0"/>
          </p:cNvCxnSpPr>
          <p:nvPr/>
        </p:nvCxnSpPr>
        <p:spPr bwMode="auto">
          <a:xfrm rot="16200000" flipH="1">
            <a:off x="8576865" y="3566823"/>
            <a:ext cx="222250" cy="3969"/>
          </a:xfrm>
          <a:prstGeom prst="bentConnector3">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Elbow Connector 65"/>
          <p:cNvCxnSpPr>
            <a:stCxn id="13" idx="3"/>
            <a:endCxn id="56" idx="1"/>
          </p:cNvCxnSpPr>
          <p:nvPr/>
        </p:nvCxnSpPr>
        <p:spPr bwMode="auto">
          <a:xfrm>
            <a:off x="9274175" y="3237813"/>
            <a:ext cx="276224" cy="4234"/>
          </a:xfrm>
          <a:prstGeom prst="bentConnector3">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ounded Rectangle 66"/>
          <p:cNvSpPr/>
          <p:nvPr/>
        </p:nvSpPr>
        <p:spPr bwMode="auto">
          <a:xfrm>
            <a:off x="9556750" y="2805219"/>
            <a:ext cx="730250" cy="274638"/>
          </a:xfrm>
          <a:prstGeom prst="roundRect">
            <a:avLst/>
          </a:prstGeom>
          <a:solidFill>
            <a:srgbClr val="FFFF00"/>
          </a:solidFill>
          <a:ln>
            <a:solidFill>
              <a:srgbClr val="2F445E"/>
            </a:solidFill>
          </a:ln>
        </p:spPr>
        <p:style>
          <a:lnRef idx="2">
            <a:schemeClr val="accent1"/>
          </a:lnRef>
          <a:fillRef idx="1">
            <a:schemeClr val="lt1"/>
          </a:fillRef>
          <a:effectRef idx="0">
            <a:schemeClr val="accent1"/>
          </a:effectRef>
          <a:fontRef idx="minor">
            <a:schemeClr val="dk1"/>
          </a:fontRef>
        </p:style>
        <p:txBody>
          <a:bodyPr anchor="ctr"/>
          <a:lstStyle/>
          <a:p>
            <a:pPr algn="ctr" fontAlgn="base">
              <a:spcBef>
                <a:spcPct val="0"/>
              </a:spcBef>
              <a:spcAft>
                <a:spcPct val="0"/>
              </a:spcAft>
              <a:defRPr/>
            </a:pPr>
            <a:r>
              <a:rPr lang="en-GB" sz="600" b="1" kern="0" dirty="0">
                <a:solidFill>
                  <a:srgbClr val="2F445E"/>
                </a:solidFill>
              </a:rPr>
              <a:t>HROM</a:t>
            </a:r>
          </a:p>
        </p:txBody>
      </p:sp>
      <p:cxnSp>
        <p:nvCxnSpPr>
          <p:cNvPr id="68" name="Elbow Connector 67"/>
          <p:cNvCxnSpPr>
            <a:stCxn id="56" idx="0"/>
            <a:endCxn id="67" idx="2"/>
          </p:cNvCxnSpPr>
          <p:nvPr/>
        </p:nvCxnSpPr>
        <p:spPr bwMode="auto">
          <a:xfrm rot="5400000" flipH="1" flipV="1">
            <a:off x="9906265" y="3089119"/>
            <a:ext cx="24871" cy="6351"/>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15493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Intro to Key Information System Acquisition Concepts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129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and Objectives</a:t>
            </a:r>
          </a:p>
        </p:txBody>
      </p:sp>
      <p:sp>
        <p:nvSpPr>
          <p:cNvPr id="3" name="Content Placeholder 2"/>
          <p:cNvSpPr>
            <a:spLocks noGrp="1"/>
          </p:cNvSpPr>
          <p:nvPr>
            <p:ph idx="1"/>
          </p:nvPr>
        </p:nvSpPr>
        <p:spPr/>
        <p:txBody>
          <a:bodyPr/>
          <a:lstStyle/>
          <a:p>
            <a:r>
              <a:rPr lang="en-US" dirty="0">
                <a:solidFill>
                  <a:schemeClr val="bg2">
                    <a:lumMod val="50000"/>
                  </a:schemeClr>
                </a:solidFill>
              </a:rPr>
              <a:t>Identify key DoD Stakeholders for Clinical Information Systems. </a:t>
            </a:r>
          </a:p>
          <a:p>
            <a:pPr lvl="1"/>
            <a:r>
              <a:rPr lang="en-US" dirty="0">
                <a:solidFill>
                  <a:schemeClr val="bg2">
                    <a:lumMod val="50000"/>
                  </a:schemeClr>
                </a:solidFill>
              </a:rPr>
              <a:t>Recognize the stakeholder organization charts/names of key leaders and influencers. </a:t>
            </a:r>
          </a:p>
          <a:p>
            <a:r>
              <a:rPr lang="en-US" dirty="0">
                <a:solidFill>
                  <a:schemeClr val="bg2">
                    <a:lumMod val="50000"/>
                  </a:schemeClr>
                </a:solidFill>
              </a:rPr>
              <a:t>Recognize critical MHS GENESIS governance and enterprise level management bodies. </a:t>
            </a:r>
          </a:p>
          <a:p>
            <a:r>
              <a:rPr lang="en-US" dirty="0">
                <a:solidFill>
                  <a:srgbClr val="FF0000"/>
                </a:solidFill>
              </a:rPr>
              <a:t>Understand the role of capabilities planning in Information System Acquisition. </a:t>
            </a:r>
          </a:p>
          <a:p>
            <a:pPr lvl="1"/>
            <a:r>
              <a:rPr lang="en-US" dirty="0">
                <a:solidFill>
                  <a:srgbClr val="FF0000"/>
                </a:solidFill>
              </a:rPr>
              <a:t>Recognize the purpose of BCAC/DBS.</a:t>
            </a:r>
          </a:p>
          <a:p>
            <a:endParaRPr lang="en-US" dirty="0"/>
          </a:p>
          <a:p>
            <a:endParaRPr lang="en-US" dirty="0"/>
          </a:p>
        </p:txBody>
      </p:sp>
    </p:spTree>
    <p:extLst>
      <p:ext uri="{BB962C8B-B14F-4D97-AF65-F5344CB8AC3E}">
        <p14:creationId xmlns:p14="http://schemas.microsoft.com/office/powerpoint/2010/main" val="97851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Capability Planning</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7438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Stakeholders, Leadership &amp; Organizational Charts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5659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906183"/>
            <a:ext cx="10515600" cy="4270779"/>
          </a:xfrm>
          <a:solidFill>
            <a:schemeClr val="accent1">
              <a:lumMod val="50000"/>
            </a:schemeClr>
          </a:solidFill>
        </p:spPr>
        <p:txBody>
          <a:bodyPr>
            <a:normAutofit/>
          </a:bodyPr>
          <a:lstStyle/>
          <a:p>
            <a:endParaRPr lang="en-US" dirty="0"/>
          </a:p>
        </p:txBody>
      </p:sp>
      <p:pic>
        <p:nvPicPr>
          <p:cNvPr id="4" name="Picture 3"/>
          <p:cNvPicPr>
            <a:picLocks noChangeAspect="1"/>
          </p:cNvPicPr>
          <p:nvPr/>
        </p:nvPicPr>
        <p:blipFill rotWithShape="1">
          <a:blip r:embed="rId3"/>
          <a:srcRect b="13050"/>
          <a:stretch/>
        </p:blipFill>
        <p:spPr>
          <a:xfrm>
            <a:off x="6685280" y="316835"/>
            <a:ext cx="5506720" cy="6384175"/>
          </a:xfrm>
          <a:prstGeom prst="rect">
            <a:avLst/>
          </a:prstGeom>
        </p:spPr>
      </p:pic>
      <p:pic>
        <p:nvPicPr>
          <p:cNvPr id="5" name="Picture 4"/>
          <p:cNvPicPr>
            <a:picLocks noChangeAspect="1"/>
          </p:cNvPicPr>
          <p:nvPr/>
        </p:nvPicPr>
        <p:blipFill rotWithShape="1">
          <a:blip r:embed="rId4"/>
          <a:srcRect l="1693" t="11169" r="13375" b="9203"/>
          <a:stretch/>
        </p:blipFill>
        <p:spPr>
          <a:xfrm>
            <a:off x="1217354" y="2627905"/>
            <a:ext cx="5161280" cy="2722880"/>
          </a:xfrm>
          <a:prstGeom prst="rect">
            <a:avLst/>
          </a:prstGeom>
        </p:spPr>
      </p:pic>
      <p:sp>
        <p:nvSpPr>
          <p:cNvPr id="6" name="TextBox 5"/>
          <p:cNvSpPr txBox="1"/>
          <p:nvPr/>
        </p:nvSpPr>
        <p:spPr>
          <a:xfrm>
            <a:off x="315883" y="16906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0589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Capability Planning</a:t>
            </a:r>
          </a:p>
        </p:txBody>
      </p:sp>
      <p:sp>
        <p:nvSpPr>
          <p:cNvPr id="3" name="Content Placeholder 2"/>
          <p:cNvSpPr>
            <a:spLocks noGrp="1"/>
          </p:cNvSpPr>
          <p:nvPr>
            <p:ph idx="1"/>
          </p:nvPr>
        </p:nvSpPr>
        <p:spPr/>
        <p:txBody>
          <a:bodyPr>
            <a:normAutofit/>
          </a:bodyPr>
          <a:lstStyle/>
          <a:p>
            <a:r>
              <a:rPr lang="en-US" dirty="0"/>
              <a:t>Short definition: </a:t>
            </a:r>
          </a:p>
          <a:p>
            <a:pPr marL="0" indent="0">
              <a:buNone/>
            </a:pPr>
            <a:r>
              <a:rPr lang="en-US" dirty="0"/>
              <a:t>The process used to identify capability gaps and determine the best way to close them. </a:t>
            </a:r>
          </a:p>
          <a:p>
            <a:r>
              <a:rPr lang="en-US" dirty="0"/>
              <a:t>Longer definition: </a:t>
            </a:r>
          </a:p>
          <a:p>
            <a:pPr marL="0" indent="0">
              <a:buNone/>
            </a:pPr>
            <a:r>
              <a:rPr lang="en-US" dirty="0"/>
              <a:t>Disciplined approach that helps us identify current &amp; future requirements and recommend “materiel” or “non-materiel” solutions to address them. </a:t>
            </a:r>
          </a:p>
          <a:p>
            <a:pPr lvl="1"/>
            <a:r>
              <a:rPr lang="en-US" dirty="0"/>
              <a:t>DOTML-PF (a.k.a. </a:t>
            </a:r>
            <a:r>
              <a:rPr lang="en-US" dirty="0" err="1"/>
              <a:t>DOTmLPF</a:t>
            </a:r>
            <a:r>
              <a:rPr lang="en-US" dirty="0"/>
              <a:t>-P)  </a:t>
            </a:r>
          </a:p>
          <a:p>
            <a:pPr lvl="2"/>
            <a:r>
              <a:rPr lang="en-US" dirty="0"/>
              <a:t>For instance, do we need new software, training or a change in policy to meet the requirements? </a:t>
            </a:r>
          </a:p>
        </p:txBody>
      </p:sp>
    </p:spTree>
    <p:extLst>
      <p:ext uri="{BB962C8B-B14F-4D97-AF65-F5344CB8AC3E}">
        <p14:creationId xmlns:p14="http://schemas.microsoft.com/office/powerpoint/2010/main" val="357668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Capabilities Based Assessment (CBA) </a:t>
            </a:r>
            <a:br>
              <a:rPr lang="en-US" dirty="0"/>
            </a:br>
            <a:r>
              <a:rPr lang="en-US" dirty="0"/>
              <a:t>	</a:t>
            </a:r>
            <a:r>
              <a:rPr lang="en-US" sz="3600" dirty="0"/>
              <a:t>Needs vs. Gaps</a:t>
            </a:r>
          </a:p>
        </p:txBody>
      </p:sp>
      <p:sp>
        <p:nvSpPr>
          <p:cNvPr id="3" name="Content Placeholder 2"/>
          <p:cNvSpPr>
            <a:spLocks noGrp="1"/>
          </p:cNvSpPr>
          <p:nvPr>
            <p:ph idx="1"/>
          </p:nvPr>
        </p:nvSpPr>
        <p:spPr/>
        <p:txBody>
          <a:bodyPr/>
          <a:lstStyle/>
          <a:p>
            <a:pPr>
              <a:lnSpc>
                <a:spcPct val="100000"/>
              </a:lnSpc>
              <a:spcBef>
                <a:spcPts val="0"/>
              </a:spcBef>
              <a:defRPr/>
            </a:pPr>
            <a:r>
              <a:rPr lang="en-US" dirty="0"/>
              <a:t>The overarching framework used in Capability Planning.</a:t>
            </a:r>
          </a:p>
          <a:p>
            <a:pPr marL="0" indent="0">
              <a:lnSpc>
                <a:spcPct val="100000"/>
              </a:lnSpc>
              <a:spcBef>
                <a:spcPts val="0"/>
              </a:spcBef>
              <a:buNone/>
              <a:defRPr/>
            </a:pPr>
            <a:endParaRPr lang="en-US" dirty="0"/>
          </a:p>
          <a:p>
            <a:pPr>
              <a:lnSpc>
                <a:spcPct val="100000"/>
              </a:lnSpc>
              <a:spcBef>
                <a:spcPts val="0"/>
              </a:spcBef>
              <a:defRPr/>
            </a:pPr>
            <a:r>
              <a:rPr lang="en-US" dirty="0"/>
              <a:t>CBA:</a:t>
            </a:r>
          </a:p>
          <a:p>
            <a:pPr lvl="1">
              <a:lnSpc>
                <a:spcPct val="100000"/>
              </a:lnSpc>
              <a:spcBef>
                <a:spcPts val="0"/>
              </a:spcBef>
              <a:defRPr/>
            </a:pPr>
            <a:r>
              <a:rPr lang="en-US" dirty="0"/>
              <a:t> Identifies what needs to be done then compares that to our current capabilities. </a:t>
            </a:r>
          </a:p>
          <a:p>
            <a:pPr lvl="2">
              <a:lnSpc>
                <a:spcPct val="100000"/>
              </a:lnSpc>
              <a:spcBef>
                <a:spcPts val="0"/>
              </a:spcBef>
              <a:defRPr/>
            </a:pPr>
            <a:r>
              <a:rPr lang="en-US" dirty="0"/>
              <a:t>Gaps identified during this process will become the “required capabilities”. </a:t>
            </a:r>
          </a:p>
          <a:p>
            <a:pPr marL="457200" lvl="1" indent="0">
              <a:lnSpc>
                <a:spcPct val="100000"/>
              </a:lnSpc>
              <a:spcBef>
                <a:spcPts val="0"/>
              </a:spcBef>
              <a:buNone/>
              <a:defRPr/>
            </a:pPr>
            <a:endParaRPr lang="en-US" dirty="0"/>
          </a:p>
          <a:p>
            <a:pPr lvl="1">
              <a:lnSpc>
                <a:spcPct val="100000"/>
              </a:lnSpc>
              <a:spcBef>
                <a:spcPts val="0"/>
              </a:spcBef>
              <a:defRPr/>
            </a:pPr>
            <a:r>
              <a:rPr lang="en-US" dirty="0"/>
              <a:t>Recommends potential ways to fill the gap(s). </a:t>
            </a:r>
          </a:p>
          <a:p>
            <a:pPr lvl="2">
              <a:lnSpc>
                <a:spcPct val="100000"/>
              </a:lnSpc>
              <a:spcBef>
                <a:spcPts val="0"/>
              </a:spcBef>
              <a:defRPr/>
            </a:pPr>
            <a:r>
              <a:rPr lang="en-US" dirty="0"/>
              <a:t>Helps us figure out if we can fill the gap(s) without buying a new system (non-materiel solutions) or not. </a:t>
            </a:r>
          </a:p>
        </p:txBody>
      </p:sp>
    </p:spTree>
    <p:extLst>
      <p:ext uri="{BB962C8B-B14F-4D97-AF65-F5344CB8AC3E}">
        <p14:creationId xmlns:p14="http://schemas.microsoft.com/office/powerpoint/2010/main" val="1537602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overview of CBA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67335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8879840" y="2616299"/>
            <a:ext cx="2102242" cy="1384995"/>
          </a:xfrm>
          <a:prstGeom prst="rect">
            <a:avLst/>
          </a:prstGeom>
          <a:noFill/>
        </p:spPr>
        <p:txBody>
          <a:bodyPr wrap="none" rtlCol="0">
            <a:spAutoFit/>
          </a:bodyPr>
          <a:lstStyle/>
          <a:p>
            <a:r>
              <a:rPr lang="en-US" sz="2800" dirty="0"/>
              <a:t>Recommend </a:t>
            </a:r>
          </a:p>
          <a:p>
            <a:r>
              <a:rPr lang="en-US" sz="2800" dirty="0"/>
              <a:t>Potential </a:t>
            </a:r>
          </a:p>
          <a:p>
            <a:r>
              <a:rPr lang="en-US" sz="2800" dirty="0"/>
              <a:t>Solutions</a:t>
            </a:r>
          </a:p>
        </p:txBody>
      </p:sp>
    </p:spTree>
    <p:extLst>
      <p:ext uri="{BB962C8B-B14F-4D97-AF65-F5344CB8AC3E}">
        <p14:creationId xmlns:p14="http://schemas.microsoft.com/office/powerpoint/2010/main" val="787406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Capabilities Based Assessment (CBA)</a:t>
            </a:r>
          </a:p>
        </p:txBody>
      </p:sp>
      <p:sp>
        <p:nvSpPr>
          <p:cNvPr id="3" name="Content Placeholder 2"/>
          <p:cNvSpPr>
            <a:spLocks noGrp="1"/>
          </p:cNvSpPr>
          <p:nvPr>
            <p:ph idx="1"/>
          </p:nvPr>
        </p:nvSpPr>
        <p:spPr/>
        <p:txBody>
          <a:bodyPr/>
          <a:lstStyle/>
          <a:p>
            <a:r>
              <a:rPr lang="en-US" dirty="0"/>
              <a:t>Based on JCIDS methodology. JCIDS methodology involves the following steps:</a:t>
            </a:r>
          </a:p>
          <a:p>
            <a:pPr lvl="1"/>
            <a:r>
              <a:rPr lang="en-US" dirty="0"/>
              <a:t>Capabilities Based Assessment</a:t>
            </a:r>
          </a:p>
          <a:p>
            <a:pPr lvl="1"/>
            <a:r>
              <a:rPr lang="en-US" dirty="0"/>
              <a:t>Documentation of Capability Needs</a:t>
            </a:r>
          </a:p>
          <a:p>
            <a:pPr lvl="1"/>
            <a:r>
              <a:rPr lang="en-US" dirty="0"/>
              <a:t>Review, Validation and Approval</a:t>
            </a:r>
          </a:p>
          <a:p>
            <a:pPr marL="0" indent="0">
              <a:buNone/>
            </a:pPr>
            <a:endParaRPr lang="en-US" dirty="0"/>
          </a:p>
          <a:p>
            <a:r>
              <a:rPr lang="en-US" dirty="0"/>
              <a:t>CBA is the analytic basis of the JCIDS process. </a:t>
            </a:r>
          </a:p>
          <a:p>
            <a:pPr lvl="1"/>
            <a:r>
              <a:rPr lang="en-US" dirty="0"/>
              <a:t>The 8 step CBA process is outlined in JCIDS Manual. </a:t>
            </a:r>
          </a:p>
        </p:txBody>
      </p:sp>
    </p:spTree>
    <p:extLst>
      <p:ext uri="{BB962C8B-B14F-4D97-AF65-F5344CB8AC3E}">
        <p14:creationId xmlns:p14="http://schemas.microsoft.com/office/powerpoint/2010/main" val="3833686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8 step CBA process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10813" y="1662252"/>
            <a:ext cx="8465574" cy="4861056"/>
          </a:xfrm>
          <a:prstGeom prst="rect">
            <a:avLst/>
          </a:prstGeom>
        </p:spPr>
      </p:pic>
    </p:spTree>
    <p:extLst>
      <p:ext uri="{BB962C8B-B14F-4D97-AF65-F5344CB8AC3E}">
        <p14:creationId xmlns:p14="http://schemas.microsoft.com/office/powerpoint/2010/main" val="2611881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Documenting Results of CBA</a:t>
            </a:r>
            <a:br>
              <a:rPr lang="en-US" dirty="0"/>
            </a:br>
            <a:r>
              <a:rPr lang="en-US" dirty="0"/>
              <a:t>	Materiel vs. Non-Materiel Solutions</a:t>
            </a: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3820161" y="2222889"/>
            <a:ext cx="3660748" cy="4314110"/>
          </a:xfrm>
          <a:prstGeom prst="rect">
            <a:avLst/>
          </a:prstGeom>
        </p:spPr>
      </p:pic>
    </p:spTree>
    <p:extLst>
      <p:ext uri="{BB962C8B-B14F-4D97-AF65-F5344CB8AC3E}">
        <p14:creationId xmlns:p14="http://schemas.microsoft.com/office/powerpoint/2010/main" val="1234613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 of Capabilities: from ICD to RFP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56846" y="1487489"/>
            <a:ext cx="11210033" cy="5310736"/>
          </a:xfrm>
          <a:prstGeom prst="rect">
            <a:avLst/>
          </a:prstGeom>
        </p:spPr>
      </p:pic>
    </p:spTree>
    <p:extLst>
      <p:ext uri="{BB962C8B-B14F-4D97-AF65-F5344CB8AC3E}">
        <p14:creationId xmlns:p14="http://schemas.microsoft.com/office/powerpoint/2010/main" val="257647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Intro Business Capability Acquisition Planning &amp; Defense Business Systems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5275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Capability Acquisition Cycle (BCAC)</a:t>
            </a:r>
          </a:p>
        </p:txBody>
      </p:sp>
      <p:sp>
        <p:nvSpPr>
          <p:cNvPr id="3" name="Content Placeholder 2"/>
          <p:cNvSpPr>
            <a:spLocks noGrp="1"/>
          </p:cNvSpPr>
          <p:nvPr>
            <p:ph idx="1"/>
          </p:nvPr>
        </p:nvSpPr>
        <p:spPr/>
        <p:txBody>
          <a:bodyPr/>
          <a:lstStyle/>
          <a:p>
            <a:r>
              <a:rPr lang="en-US" dirty="0"/>
              <a:t>“Traditional” acquisition processes (e.g. weapons system acquisition) may not be agile enough to keep up with the Defense Business System (DBS) information technology capabilities being introduced to the market. </a:t>
            </a:r>
          </a:p>
          <a:p>
            <a:r>
              <a:rPr lang="en-US" dirty="0"/>
              <a:t>Business System Requirements and Acquisition assigns a unique governance to define the requirements and the use of tailored acquisition models and establishes the Business Capability Acquisition Cycle (BCAC). </a:t>
            </a:r>
          </a:p>
        </p:txBody>
      </p:sp>
    </p:spTree>
    <p:extLst>
      <p:ext uri="{BB962C8B-B14F-4D97-AF65-F5344CB8AC3E}">
        <p14:creationId xmlns:p14="http://schemas.microsoft.com/office/powerpoint/2010/main" val="84562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and Objectives</a:t>
            </a:r>
          </a:p>
        </p:txBody>
      </p:sp>
      <p:sp>
        <p:nvSpPr>
          <p:cNvPr id="3" name="Content Placeholder 2"/>
          <p:cNvSpPr>
            <a:spLocks noGrp="1"/>
          </p:cNvSpPr>
          <p:nvPr>
            <p:ph idx="1"/>
          </p:nvPr>
        </p:nvSpPr>
        <p:spPr/>
        <p:txBody>
          <a:bodyPr/>
          <a:lstStyle/>
          <a:p>
            <a:r>
              <a:rPr lang="en-US" dirty="0">
                <a:solidFill>
                  <a:srgbClr val="FF0000"/>
                </a:solidFill>
              </a:rPr>
              <a:t>Identify key DoD Stakeholders for Clinical Information Systems. </a:t>
            </a:r>
          </a:p>
          <a:p>
            <a:pPr lvl="1"/>
            <a:r>
              <a:rPr lang="en-US" dirty="0">
                <a:solidFill>
                  <a:srgbClr val="FF0000"/>
                </a:solidFill>
              </a:rPr>
              <a:t>Recognize the stakeholder organization charts/names of key leaders and influencers. </a:t>
            </a:r>
          </a:p>
          <a:p>
            <a:r>
              <a:rPr lang="en-US" dirty="0">
                <a:solidFill>
                  <a:schemeClr val="bg2">
                    <a:lumMod val="50000"/>
                  </a:schemeClr>
                </a:solidFill>
              </a:rPr>
              <a:t>Recognize critical MHS GENESIS governance and enterprise level management bodies. </a:t>
            </a:r>
          </a:p>
          <a:p>
            <a:r>
              <a:rPr lang="en-US" dirty="0">
                <a:solidFill>
                  <a:schemeClr val="bg2">
                    <a:lumMod val="50000"/>
                  </a:schemeClr>
                </a:solidFill>
              </a:rPr>
              <a:t>Understand the role of capabilities planning in Information System Acquisition. </a:t>
            </a:r>
          </a:p>
          <a:p>
            <a:pPr lvl="1"/>
            <a:r>
              <a:rPr lang="en-US" dirty="0">
                <a:solidFill>
                  <a:schemeClr val="bg2">
                    <a:lumMod val="50000"/>
                  </a:schemeClr>
                </a:solidFill>
              </a:rPr>
              <a:t>Recognize the purpose of BCAC/DBS.</a:t>
            </a:r>
          </a:p>
          <a:p>
            <a:endParaRPr lang="en-US" dirty="0"/>
          </a:p>
          <a:p>
            <a:endParaRPr lang="en-US" dirty="0"/>
          </a:p>
        </p:txBody>
      </p:sp>
    </p:spTree>
    <p:extLst>
      <p:ext uri="{BB962C8B-B14F-4D97-AF65-F5344CB8AC3E}">
        <p14:creationId xmlns:p14="http://schemas.microsoft.com/office/powerpoint/2010/main" val="4160411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Business System (DBS)</a:t>
            </a:r>
          </a:p>
        </p:txBody>
      </p:sp>
      <p:sp>
        <p:nvSpPr>
          <p:cNvPr id="3" name="Content Placeholder 2"/>
          <p:cNvSpPr>
            <a:spLocks noGrp="1"/>
          </p:cNvSpPr>
          <p:nvPr>
            <p:ph idx="1"/>
          </p:nvPr>
        </p:nvSpPr>
        <p:spPr/>
        <p:txBody>
          <a:bodyPr>
            <a:normAutofit fontScale="92500" lnSpcReduction="10000"/>
          </a:bodyPr>
          <a:lstStyle/>
          <a:p>
            <a:r>
              <a:rPr lang="en-US" dirty="0"/>
              <a:t>Definition: An information system used to support business activities, such as contracting and pay/personnel management systems.</a:t>
            </a:r>
          </a:p>
          <a:p>
            <a:pPr lvl="1"/>
            <a:r>
              <a:rPr lang="en-US" dirty="0"/>
              <a:t>National Security Systems do </a:t>
            </a:r>
            <a:r>
              <a:rPr lang="en-US" b="1" dirty="0"/>
              <a:t>not</a:t>
            </a:r>
            <a:r>
              <a:rPr lang="en-US" dirty="0"/>
              <a:t> fall under this category. </a:t>
            </a:r>
          </a:p>
          <a:p>
            <a:pPr marL="457200" lvl="1" indent="0">
              <a:buNone/>
            </a:pPr>
            <a:endParaRPr lang="en-US" dirty="0"/>
          </a:p>
          <a:p>
            <a:r>
              <a:rPr lang="en-US" dirty="0"/>
              <a:t>DBS Governance Process: DBS has its own capability planning governance process. The key people in the governance process include DBC, DAB, Steering Board. </a:t>
            </a:r>
          </a:p>
          <a:p>
            <a:r>
              <a:rPr lang="en-US" dirty="0"/>
              <a:t>Real world example</a:t>
            </a:r>
          </a:p>
          <a:p>
            <a:pPr lvl="1"/>
            <a:r>
              <a:rPr lang="en-US" dirty="0"/>
              <a:t>MHS GENESIS DAB is SSG/CSB</a:t>
            </a:r>
          </a:p>
          <a:p>
            <a:pPr lvl="1"/>
            <a:r>
              <a:rPr lang="en-US" dirty="0"/>
              <a:t>MHS GENESIS functional sponsor is Health Affairs</a:t>
            </a:r>
          </a:p>
          <a:p>
            <a:pPr lvl="1"/>
            <a:r>
              <a:rPr lang="en-US" dirty="0"/>
              <a:t>MHS GENESIS component acquisition executive is AT&amp;L</a:t>
            </a:r>
          </a:p>
          <a:p>
            <a:pPr lvl="1"/>
            <a:r>
              <a:rPr lang="en-US" dirty="0"/>
              <a:t>MHS </a:t>
            </a:r>
            <a:r>
              <a:rPr lang="en-US"/>
              <a:t>GENESIS steering </a:t>
            </a:r>
            <a:r>
              <a:rPr lang="en-US" dirty="0"/>
              <a:t>board: AT&amp;L and HA co-chair SSG</a:t>
            </a:r>
          </a:p>
          <a:p>
            <a:pPr lvl="1"/>
            <a:endParaRPr lang="en-US" dirty="0"/>
          </a:p>
          <a:p>
            <a:endParaRPr lang="en-US" dirty="0"/>
          </a:p>
        </p:txBody>
      </p:sp>
    </p:spTree>
    <p:extLst>
      <p:ext uri="{BB962C8B-B14F-4D97-AF65-F5344CB8AC3E}">
        <p14:creationId xmlns:p14="http://schemas.microsoft.com/office/powerpoint/2010/main" val="3131892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 Business System Governance</a:t>
            </a:r>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3"/>
          <a:stretch>
            <a:fillRect/>
          </a:stretch>
        </p:blipFill>
        <p:spPr>
          <a:xfrm>
            <a:off x="2938020" y="1402815"/>
            <a:ext cx="5494780" cy="5196958"/>
          </a:xfrm>
          <a:prstGeom prst="rect">
            <a:avLst/>
          </a:prstGeom>
        </p:spPr>
      </p:pic>
    </p:spTree>
    <p:extLst>
      <p:ext uri="{BB962C8B-B14F-4D97-AF65-F5344CB8AC3E}">
        <p14:creationId xmlns:p14="http://schemas.microsoft.com/office/powerpoint/2010/main" val="1515459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DBS Capabilities Requirements </a:t>
            </a:r>
          </a:p>
        </p:txBody>
      </p:sp>
      <p:sp>
        <p:nvSpPr>
          <p:cNvPr id="3" name="Content Placeholder 2"/>
          <p:cNvSpPr>
            <a:spLocks noGrp="1"/>
          </p:cNvSpPr>
          <p:nvPr>
            <p:ph idx="1"/>
          </p:nvPr>
        </p:nvSpPr>
        <p:spPr/>
        <p:txBody>
          <a:bodyPr/>
          <a:lstStyle/>
          <a:p>
            <a:r>
              <a:rPr lang="en-US" dirty="0"/>
              <a:t>Chief Management Officer with support from the Functional Sponsor approves the Capability Requirements. </a:t>
            </a:r>
          </a:p>
          <a:p>
            <a:pPr lvl="0"/>
            <a:r>
              <a:rPr lang="en-US" dirty="0"/>
              <a:t>Capability Requirements must include:</a:t>
            </a:r>
            <a:endParaRPr lang="en-US" sz="3600" dirty="0"/>
          </a:p>
          <a:p>
            <a:pPr lvl="1"/>
            <a:r>
              <a:rPr lang="en-US" dirty="0"/>
              <a:t>A description of the business problem or opportunity and its impact on cost and mission performance;</a:t>
            </a:r>
            <a:endParaRPr lang="en-US" sz="3200" dirty="0"/>
          </a:p>
          <a:p>
            <a:pPr lvl="1"/>
            <a:r>
              <a:rPr lang="en-US" dirty="0"/>
              <a:t>Prioritized business capabilities and their attributes;</a:t>
            </a:r>
            <a:endParaRPr lang="en-US" sz="3200" dirty="0"/>
          </a:p>
          <a:p>
            <a:pPr lvl="1"/>
            <a:r>
              <a:rPr lang="en-US" dirty="0"/>
              <a:t>Capability performance measures and associated current and future values, including threshold and objective values for future capability performance; and</a:t>
            </a:r>
            <a:endParaRPr lang="en-US" sz="3200" dirty="0"/>
          </a:p>
          <a:p>
            <a:pPr lvl="1"/>
            <a:r>
              <a:rPr lang="en-US" dirty="0"/>
              <a:t>Relevant Laws, Regulations, and Policies</a:t>
            </a:r>
            <a:endParaRPr lang="en-US" sz="3200" dirty="0"/>
          </a:p>
          <a:p>
            <a:endParaRPr lang="en-US" dirty="0"/>
          </a:p>
        </p:txBody>
      </p:sp>
    </p:spTree>
    <p:extLst>
      <p:ext uri="{BB962C8B-B14F-4D97-AF65-F5344CB8AC3E}">
        <p14:creationId xmlns:p14="http://schemas.microsoft.com/office/powerpoint/2010/main" val="8867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45820" y="2040115"/>
            <a:ext cx="8500359" cy="3922358"/>
          </a:xfrm>
          <a:prstGeom prst="rect">
            <a:avLst/>
          </a:prstGeom>
        </p:spPr>
      </p:pic>
    </p:spTree>
    <p:extLst>
      <p:ext uri="{BB962C8B-B14F-4D97-AF65-F5344CB8AC3E}">
        <p14:creationId xmlns:p14="http://schemas.microsoft.com/office/powerpoint/2010/main" val="4107907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overview: BCAC  </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2255520" y="1244871"/>
            <a:ext cx="8839200" cy="5613129"/>
          </a:xfrm>
          <a:prstGeom prst="rect">
            <a:avLst/>
          </a:prstGeom>
        </p:spPr>
      </p:pic>
    </p:spTree>
    <p:extLst>
      <p:ext uri="{BB962C8B-B14F-4D97-AF65-F5344CB8AC3E}">
        <p14:creationId xmlns:p14="http://schemas.microsoft.com/office/powerpoint/2010/main" val="4082707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49120" y="365125"/>
            <a:ext cx="7924800" cy="6441122"/>
          </a:xfrm>
          <a:prstGeom prst="rect">
            <a:avLst/>
          </a:prstGeom>
        </p:spPr>
      </p:pic>
    </p:spTree>
    <p:extLst>
      <p:ext uri="{BB962C8B-B14F-4D97-AF65-F5344CB8AC3E}">
        <p14:creationId xmlns:p14="http://schemas.microsoft.com/office/powerpoint/2010/main" val="61671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High-Level Overview: Stakeholders</a:t>
            </a:r>
          </a:p>
        </p:txBody>
      </p:sp>
      <p:sp>
        <p:nvSpPr>
          <p:cNvPr id="2" name="Content Placeholder 1"/>
          <p:cNvSpPr>
            <a:spLocks noGrp="1"/>
          </p:cNvSpPr>
          <p:nvPr>
            <p:ph idx="1"/>
          </p:nvPr>
        </p:nvSpPr>
        <p:spPr/>
        <p:txBody>
          <a:bodyPr>
            <a:normAutofit/>
          </a:bodyPr>
          <a:lstStyle/>
          <a:p>
            <a:r>
              <a:rPr lang="en-US" b="1" dirty="0"/>
              <a:t>DoD Acquisition Community</a:t>
            </a:r>
          </a:p>
          <a:p>
            <a:r>
              <a:rPr lang="en-US" b="1" dirty="0"/>
              <a:t>DoD Functional and Technical Communities</a:t>
            </a:r>
          </a:p>
          <a:p>
            <a:pPr lvl="1"/>
            <a:r>
              <a:rPr lang="en-US" dirty="0"/>
              <a:t>DHA, Services</a:t>
            </a:r>
          </a:p>
          <a:p>
            <a:r>
              <a:rPr lang="en-US" b="1" dirty="0"/>
              <a:t>Vendor Team</a:t>
            </a:r>
          </a:p>
          <a:p>
            <a:endParaRPr lang="en-US" b="1" dirty="0"/>
          </a:p>
          <a:p>
            <a:r>
              <a:rPr lang="en-US" b="1" dirty="0"/>
              <a:t>Near future: </a:t>
            </a:r>
            <a:r>
              <a:rPr lang="en-US" dirty="0"/>
              <a:t>VA, US Coast Guard</a:t>
            </a:r>
          </a:p>
        </p:txBody>
      </p:sp>
      <p:sp>
        <p:nvSpPr>
          <p:cNvPr id="5" name="5-Point Star 4"/>
          <p:cNvSpPr/>
          <p:nvPr/>
        </p:nvSpPr>
        <p:spPr>
          <a:xfrm>
            <a:off x="7492181" y="1690688"/>
            <a:ext cx="4354305" cy="4179169"/>
          </a:xfrm>
          <a:prstGeom prst="star5">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19597" y="3284959"/>
            <a:ext cx="1845699" cy="1200329"/>
          </a:xfrm>
          <a:prstGeom prst="rect">
            <a:avLst/>
          </a:prstGeom>
          <a:solidFill>
            <a:srgbClr val="92D050"/>
          </a:solidFill>
          <a:ln>
            <a:solidFill>
              <a:schemeClr val="tx1"/>
            </a:solidFill>
            <a:miter lim="800000"/>
          </a:ln>
          <a:effectLst>
            <a:glow rad="127000">
              <a:schemeClr val="accent1">
                <a:lumMod val="60000"/>
                <a:lumOff val="40000"/>
              </a:schemeClr>
            </a:glow>
          </a:effectLst>
          <a:scene3d>
            <a:camera prst="orthographicFront"/>
            <a:lightRig rig="threePt" dir="t"/>
          </a:scene3d>
          <a:sp3d>
            <a:bevelT prst="angle"/>
            <a:bevelB prst="convex"/>
          </a:sp3d>
        </p:spPr>
        <p:txBody>
          <a:bodyPr wrap="square" rtlCol="0">
            <a:spAutoFit/>
          </a:bodyPr>
          <a:lstStyle/>
          <a:p>
            <a:pPr algn="ctr"/>
            <a:r>
              <a:rPr lang="en-US" dirty="0">
                <a:latin typeface="Britannic Bold" panose="020B0903060703020204" pitchFamily="34" charset="0"/>
              </a:rPr>
              <a:t>**CONGRESS**</a:t>
            </a:r>
          </a:p>
          <a:p>
            <a:pPr algn="ctr"/>
            <a:r>
              <a:rPr lang="en-US" dirty="0">
                <a:latin typeface="Britannic Bold" panose="020B0903060703020204" pitchFamily="34" charset="0"/>
              </a:rPr>
              <a:t> </a:t>
            </a:r>
          </a:p>
          <a:p>
            <a:pPr algn="ctr"/>
            <a:r>
              <a:rPr lang="en-US" dirty="0">
                <a:latin typeface="Britannic Bold" panose="020B0903060703020204" pitchFamily="34" charset="0"/>
              </a:rPr>
              <a:t>BENEFICIARIES</a:t>
            </a:r>
          </a:p>
          <a:p>
            <a:pPr algn="ctr"/>
            <a:r>
              <a:rPr lang="en-US" dirty="0">
                <a:latin typeface="Britannic Bold" panose="020B0903060703020204" pitchFamily="34" charset="0"/>
              </a:rPr>
              <a:t>(&amp; Gen Public)</a:t>
            </a:r>
          </a:p>
        </p:txBody>
      </p:sp>
    </p:spTree>
    <p:extLst>
      <p:ext uri="{BB962C8B-B14F-4D97-AF65-F5344CB8AC3E}">
        <p14:creationId xmlns:p14="http://schemas.microsoft.com/office/powerpoint/2010/main" val="77313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
            <a:ext cx="10515600" cy="1082352"/>
          </a:xfrm>
        </p:spPr>
        <p:txBody>
          <a:bodyPr/>
          <a:lstStyle/>
          <a:p>
            <a:r>
              <a:rPr lang="en-US" dirty="0"/>
              <a:t>Deeper Dive DoD Stakeholders</a:t>
            </a:r>
          </a:p>
        </p:txBody>
      </p:sp>
      <p:sp>
        <p:nvSpPr>
          <p:cNvPr id="2" name="Content Placeholder 1"/>
          <p:cNvSpPr>
            <a:spLocks noGrp="1"/>
          </p:cNvSpPr>
          <p:nvPr>
            <p:ph idx="1"/>
          </p:nvPr>
        </p:nvSpPr>
        <p:spPr>
          <a:xfrm>
            <a:off x="838200" y="1082352"/>
            <a:ext cx="10515600" cy="5775648"/>
          </a:xfrm>
        </p:spPr>
        <p:txBody>
          <a:bodyPr>
            <a:normAutofit/>
          </a:bodyPr>
          <a:lstStyle/>
          <a:p>
            <a:r>
              <a:rPr lang="en-US" b="1" dirty="0"/>
              <a:t>DoD Acquisition Community</a:t>
            </a:r>
          </a:p>
          <a:p>
            <a:pPr lvl="1"/>
            <a:r>
              <a:rPr lang="en-US" dirty="0"/>
              <a:t>USD Acquisition and Sustainment (previously AT&amp;L) </a:t>
            </a:r>
          </a:p>
          <a:p>
            <a:pPr lvl="2"/>
            <a:r>
              <a:rPr lang="en-US" dirty="0"/>
              <a:t>PEO DHMS</a:t>
            </a:r>
          </a:p>
          <a:p>
            <a:pPr lvl="3"/>
            <a:r>
              <a:rPr lang="en-US" dirty="0"/>
              <a:t>DHMSM PMO </a:t>
            </a:r>
          </a:p>
          <a:p>
            <a:r>
              <a:rPr lang="en-US" b="1" dirty="0"/>
              <a:t>DHA Functional Community </a:t>
            </a:r>
          </a:p>
          <a:p>
            <a:pPr lvl="1"/>
            <a:r>
              <a:rPr lang="en-US" dirty="0"/>
              <a:t>USD Personnel and Readiness</a:t>
            </a:r>
          </a:p>
          <a:p>
            <a:pPr lvl="2"/>
            <a:r>
              <a:rPr lang="en-US" dirty="0"/>
              <a:t>ASD Health Affairs</a:t>
            </a:r>
          </a:p>
          <a:p>
            <a:pPr lvl="3"/>
            <a:r>
              <a:rPr lang="en-US" dirty="0"/>
              <a:t>Defense Health Agency Leadership and Directorates</a:t>
            </a:r>
          </a:p>
          <a:p>
            <a:pPr lvl="4"/>
            <a:r>
              <a:rPr lang="en-US" dirty="0"/>
              <a:t>J3 DAD-Healthcare ops and MHS Functional Champion (Clinical and Business </a:t>
            </a:r>
            <a:r>
              <a:rPr lang="en-US" dirty="0" err="1"/>
              <a:t>functionals</a:t>
            </a:r>
            <a:r>
              <a:rPr lang="en-US" dirty="0"/>
              <a:t>)</a:t>
            </a:r>
          </a:p>
          <a:p>
            <a:pPr lvl="4"/>
            <a:r>
              <a:rPr lang="en-US" dirty="0"/>
              <a:t>J6 DAD-Information Office (Technical)</a:t>
            </a:r>
          </a:p>
          <a:p>
            <a:pPr lvl="4"/>
            <a:r>
              <a:rPr lang="en-US" dirty="0"/>
              <a:t>J5 Strategy, Plans and Readiness (previously MHS Functional Champion)</a:t>
            </a:r>
          </a:p>
          <a:p>
            <a:pPr lvl="4"/>
            <a:r>
              <a:rPr lang="en-US" dirty="0"/>
              <a:t>Other J’s</a:t>
            </a:r>
          </a:p>
          <a:p>
            <a:r>
              <a:rPr lang="en-US" b="1" dirty="0"/>
              <a:t>Service Functional, Technical and Healthcare Ops (HCO) Communities</a:t>
            </a:r>
          </a:p>
          <a:p>
            <a:pPr lvl="1"/>
            <a:r>
              <a:rPr lang="en-US" dirty="0"/>
              <a:t>Headquarters, Regions, MTFs</a:t>
            </a:r>
          </a:p>
          <a:p>
            <a:pPr lvl="1"/>
            <a:endParaRPr lang="en-US" dirty="0"/>
          </a:p>
        </p:txBody>
      </p:sp>
    </p:spTree>
    <p:extLst>
      <p:ext uri="{BB962C8B-B14F-4D97-AF65-F5344CB8AC3E}">
        <p14:creationId xmlns:p14="http://schemas.microsoft.com/office/powerpoint/2010/main" val="321171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
            <a:ext cx="10515600" cy="1082352"/>
          </a:xfrm>
        </p:spPr>
        <p:txBody>
          <a:bodyPr/>
          <a:lstStyle/>
          <a:p>
            <a:r>
              <a:rPr lang="en-US" dirty="0"/>
              <a:t>Tri-Service Leadership</a:t>
            </a:r>
          </a:p>
        </p:txBody>
      </p:sp>
      <p:sp>
        <p:nvSpPr>
          <p:cNvPr id="2" name="Content Placeholder 1"/>
          <p:cNvSpPr>
            <a:spLocks noGrp="1"/>
          </p:cNvSpPr>
          <p:nvPr>
            <p:ph idx="1"/>
          </p:nvPr>
        </p:nvSpPr>
        <p:spPr>
          <a:xfrm>
            <a:off x="838200" y="1082352"/>
            <a:ext cx="10515600" cy="5775648"/>
          </a:xfrm>
        </p:spPr>
        <p:txBody>
          <a:bodyPr>
            <a:normAutofit fontScale="92500" lnSpcReduction="20000"/>
          </a:bodyPr>
          <a:lstStyle/>
          <a:p>
            <a:r>
              <a:rPr lang="en-US" b="1" dirty="0"/>
              <a:t>Army </a:t>
            </a:r>
          </a:p>
          <a:p>
            <a:pPr lvl="1"/>
            <a:r>
              <a:rPr lang="en-US" dirty="0"/>
              <a:t>USA Surgeon General LTG </a:t>
            </a:r>
            <a:r>
              <a:rPr lang="en-US" dirty="0" err="1"/>
              <a:t>Nadja</a:t>
            </a:r>
            <a:r>
              <a:rPr lang="en-US" dirty="0"/>
              <a:t> West; DSG BG Dingle; DCG HCO MG Clark</a:t>
            </a:r>
          </a:p>
          <a:p>
            <a:pPr lvl="1"/>
            <a:r>
              <a:rPr lang="en-US" dirty="0"/>
              <a:t>MEDCOM HQ: interim </a:t>
            </a:r>
            <a:r>
              <a:rPr lang="en-US" dirty="0" err="1"/>
              <a:t>CoS</a:t>
            </a:r>
            <a:r>
              <a:rPr lang="en-US" dirty="0"/>
              <a:t> Mr. Rich Beauchemin</a:t>
            </a:r>
          </a:p>
          <a:p>
            <a:pPr lvl="2"/>
            <a:r>
              <a:rPr lang="en-US" dirty="0"/>
              <a:t>Army MHS GENESIS Functional Champion and G1/4/6 COL(P) Bagby; G3/5/7 BG </a:t>
            </a:r>
            <a:r>
              <a:rPr lang="en-US" dirty="0" err="1"/>
              <a:t>Torring</a:t>
            </a:r>
            <a:r>
              <a:rPr lang="en-US" dirty="0"/>
              <a:t>; G8/9 Mr. Dan Gall. Army CMIO COL Watkins; Army FAC Executive Mr. Shannon. </a:t>
            </a:r>
          </a:p>
          <a:p>
            <a:r>
              <a:rPr lang="en-US" b="1" dirty="0"/>
              <a:t>Air Force</a:t>
            </a:r>
          </a:p>
          <a:p>
            <a:pPr lvl="1"/>
            <a:r>
              <a:rPr lang="en-US" dirty="0"/>
              <a:t>USAF Surgeon General Lt Gen Dorothy Hogg</a:t>
            </a:r>
          </a:p>
          <a:p>
            <a:pPr lvl="2"/>
            <a:r>
              <a:rPr lang="en-US" dirty="0"/>
              <a:t> Air Force MHS GENESIS Functional Champion: Maj Gen Miller</a:t>
            </a:r>
          </a:p>
          <a:p>
            <a:pPr lvl="4"/>
            <a:r>
              <a:rPr lang="en-US" dirty="0"/>
              <a:t>Air Force CMIO and FAC Exec Col William Baez</a:t>
            </a:r>
          </a:p>
          <a:p>
            <a:pPr lvl="1"/>
            <a:r>
              <a:rPr lang="en-US" dirty="0"/>
              <a:t>Air Force  Medical Operations Agency (AFMOA) Brig Gen James </a:t>
            </a:r>
            <a:r>
              <a:rPr lang="en-US" dirty="0" err="1"/>
              <a:t>Dienst</a:t>
            </a:r>
            <a:endParaRPr lang="en-US" dirty="0"/>
          </a:p>
          <a:p>
            <a:pPr lvl="1"/>
            <a:r>
              <a:rPr lang="en-US" dirty="0"/>
              <a:t>Air Force Medical Support Agency (AFMSA) support and policy development for TSG, to include IT &amp; acquisition: Col  PJ </a:t>
            </a:r>
            <a:r>
              <a:rPr lang="en-US" dirty="0" err="1"/>
              <a:t>Toth</a:t>
            </a:r>
            <a:r>
              <a:rPr lang="en-US" dirty="0"/>
              <a:t>.  </a:t>
            </a:r>
            <a:endParaRPr lang="en-US" b="1" dirty="0"/>
          </a:p>
          <a:p>
            <a:r>
              <a:rPr lang="en-US" b="1" dirty="0"/>
              <a:t>Navy</a:t>
            </a:r>
          </a:p>
          <a:p>
            <a:pPr lvl="1"/>
            <a:r>
              <a:rPr lang="en-US" dirty="0"/>
              <a:t>Navy Surgeon General, VADM Forrest Faison</a:t>
            </a:r>
          </a:p>
          <a:p>
            <a:pPr lvl="2"/>
            <a:r>
              <a:rPr lang="en-US" dirty="0"/>
              <a:t>BUMED Executive Director and Navy MHS GENESIS Functional Champion Dr. </a:t>
            </a:r>
            <a:r>
              <a:rPr lang="en-US" dirty="0" err="1"/>
              <a:t>Malanoski</a:t>
            </a:r>
            <a:endParaRPr lang="en-US" dirty="0"/>
          </a:p>
          <a:p>
            <a:pPr lvl="3"/>
            <a:r>
              <a:rPr lang="en-US" dirty="0"/>
              <a:t>Navy FAC Executive CAPT Francisco Leal</a:t>
            </a:r>
          </a:p>
          <a:p>
            <a:pPr lvl="2"/>
            <a:r>
              <a:rPr lang="en-US" dirty="0"/>
              <a:t>Deputy Chief of BUMED Readiness and Health: RDML Darin Via </a:t>
            </a:r>
          </a:p>
          <a:p>
            <a:pPr lvl="3"/>
            <a:r>
              <a:rPr lang="en-US" dirty="0"/>
              <a:t>Navy CMIO CDR Hassan </a:t>
            </a:r>
            <a:r>
              <a:rPr lang="en-US" dirty="0" err="1"/>
              <a:t>Tetteh</a:t>
            </a:r>
            <a:endParaRPr lang="en-US" dirty="0"/>
          </a:p>
        </p:txBody>
      </p:sp>
    </p:spTree>
    <p:extLst>
      <p:ext uri="{BB962C8B-B14F-4D97-AF65-F5344CB8AC3E}">
        <p14:creationId xmlns:p14="http://schemas.microsoft.com/office/powerpoint/2010/main" val="336744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Charts, DHA and Services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41683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68554" y="365125"/>
            <a:ext cx="7109927" cy="7636062"/>
          </a:xfrm>
          <a:prstGeom prst="rect">
            <a:avLst/>
          </a:prstGeom>
        </p:spPr>
      </p:pic>
    </p:spTree>
    <p:extLst>
      <p:ext uri="{BB962C8B-B14F-4D97-AF65-F5344CB8AC3E}">
        <p14:creationId xmlns:p14="http://schemas.microsoft.com/office/powerpoint/2010/main" val="4182535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3360</Words>
  <Application>Microsoft Office PowerPoint</Application>
  <PresentationFormat>Widescreen</PresentationFormat>
  <Paragraphs>581</Paragraphs>
  <Slides>45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MS PGothic</vt:lpstr>
      <vt:lpstr>Arial</vt:lpstr>
      <vt:lpstr>Britannic Bold</vt:lpstr>
      <vt:lpstr>Calibri</vt:lpstr>
      <vt:lpstr>Calibri Light</vt:lpstr>
      <vt:lpstr>Wingdings</vt:lpstr>
      <vt:lpstr>Office Theme</vt:lpstr>
      <vt:lpstr>Introduction to Information System Acquisition, Governance and Stakeholders </vt:lpstr>
      <vt:lpstr>Goals and Objectives</vt:lpstr>
      <vt:lpstr>Stakeholders, Leadership &amp; Organizational Charts</vt:lpstr>
      <vt:lpstr>Goals and Objectives</vt:lpstr>
      <vt:lpstr>High-Level Overview: Stakeholders</vt:lpstr>
      <vt:lpstr>Deeper Dive DoD Stakeholders</vt:lpstr>
      <vt:lpstr>Tri-Service Leadership</vt:lpstr>
      <vt:lpstr>Organizational Charts, DHA and Services</vt:lpstr>
      <vt:lpstr>PowerPoint Presentation</vt:lpstr>
      <vt:lpstr>Army</vt:lpstr>
      <vt:lpstr>PowerPoint Presentation</vt:lpstr>
      <vt:lpstr>PowerPoint Presentation</vt:lpstr>
      <vt:lpstr>Leadership, Acquisition Community</vt:lpstr>
      <vt:lpstr> Effective 01 Feb 2018 USD (AT&amp;L) split into two: </vt:lpstr>
      <vt:lpstr> </vt:lpstr>
      <vt:lpstr>PowerPoint Presentation</vt:lpstr>
      <vt:lpstr>PowerPoint Presentation</vt:lpstr>
      <vt:lpstr>Leadership, Defense Health Agency</vt:lpstr>
      <vt:lpstr> </vt:lpstr>
      <vt:lpstr>MHS GENESIS Governance &amp; Enterprise Level Management </vt:lpstr>
      <vt:lpstr>Goals and Objectives</vt:lpstr>
      <vt:lpstr>Old Governance Structure</vt:lpstr>
      <vt:lpstr>MHS Governance (in transition) </vt:lpstr>
      <vt:lpstr>MHS GENESIS Management</vt:lpstr>
      <vt:lpstr>Relationship between OCHIO, Services and ISC</vt:lpstr>
      <vt:lpstr>DHA Office of  the Chief Health Information Officer</vt:lpstr>
      <vt:lpstr>Intro to Key Information System Acquisition Concepts</vt:lpstr>
      <vt:lpstr>Goals and Objectives</vt:lpstr>
      <vt:lpstr>Capability Planning</vt:lpstr>
      <vt:lpstr>PowerPoint Presentation</vt:lpstr>
      <vt:lpstr>Capability Planning</vt:lpstr>
      <vt:lpstr>Capabilities Based Assessment (CBA)   Needs vs. Gaps</vt:lpstr>
      <vt:lpstr>High-level overview of CBA</vt:lpstr>
      <vt:lpstr>Capabilities Based Assessment (CBA)</vt:lpstr>
      <vt:lpstr>Overview of the 8 step CBA process</vt:lpstr>
      <vt:lpstr> Documenting Results of CBA  Materiel vs. Non-Materiel Solutions</vt:lpstr>
      <vt:lpstr>Documentation of Capabilities: from ICD to RFP</vt:lpstr>
      <vt:lpstr>Intro Business Capability Acquisition Planning &amp; Defense Business Systems</vt:lpstr>
      <vt:lpstr>Business Capability Acquisition Cycle (BCAC)</vt:lpstr>
      <vt:lpstr>Defense Business System (DBS)</vt:lpstr>
      <vt:lpstr>Defense Business System Governance</vt:lpstr>
      <vt:lpstr>DBS Capabilities Requirements </vt:lpstr>
      <vt:lpstr>PowerPoint Presentation</vt:lpstr>
      <vt:lpstr>Lifecycle overview: BCAC  </vt:lpstr>
      <vt:lpstr>PowerPoint Presentation</vt:lpstr>
    </vt:vector>
  </TitlesOfParts>
  <Company>DHA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NievesRobbins, Neris M COL USARMY HQDA OTSG (US)</dc:creator>
  <cp:lastModifiedBy>David Alt</cp:lastModifiedBy>
  <cp:revision>128</cp:revision>
  <dcterms:created xsi:type="dcterms:W3CDTF">2018-08-06T13:18:00Z</dcterms:created>
  <dcterms:modified xsi:type="dcterms:W3CDTF">2018-08-09T19:48:57Z</dcterms:modified>
</cp:coreProperties>
</file>